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96" r:id="rId4"/>
  </p:sldMasterIdLst>
  <p:notesMasterIdLst>
    <p:notesMasterId r:id="rId9"/>
  </p:notesMasterIdLst>
  <p:handoutMasterIdLst>
    <p:handoutMasterId r:id="rId10"/>
  </p:handoutMasterIdLst>
  <p:sldIdLst>
    <p:sldId id="285" r:id="rId5"/>
    <p:sldId id="289" r:id="rId6"/>
    <p:sldId id="291" r:id="rId7"/>
    <p:sldId id="292" r:id="rId8"/>
  </p:sldIdLst>
  <p:sldSz cx="12192000" cy="6858000"/>
  <p:notesSz cx="6858000" cy="9144000"/>
  <p:defaultTextStyle>
    <a:defPPr rtl="0">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16" d="100"/>
          <a:sy n="116" d="100"/>
        </p:scale>
        <p:origin x="354" y="84"/>
      </p:cViewPr>
      <p:guideLst/>
    </p:cSldViewPr>
  </p:slideViewPr>
  <p:notesTextViewPr>
    <p:cViewPr>
      <p:scale>
        <a:sx n="1" d="1"/>
        <a:sy n="1" d="1"/>
      </p:scale>
      <p:origin x="0" y="0"/>
    </p:cViewPr>
  </p:notesTextViewPr>
  <p:notesViewPr>
    <p:cSldViewPr snapToGrid="0">
      <p:cViewPr varScale="1">
        <p:scale>
          <a:sx n="88" d="100"/>
          <a:sy n="88" d="100"/>
        </p:scale>
        <p:origin x="379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7ABB1E-CB69-44E5-8079-DB7F5955D926}" type="doc">
      <dgm:prSet loTypeId="urn:microsoft.com/office/officeart/2016/7/layout/RoundedRectangleTimeline" loCatId="process" qsTypeId="urn:microsoft.com/office/officeart/2005/8/quickstyle/3d5" qsCatId="3D" csTypeId="urn:microsoft.com/office/officeart/2005/8/colors/colorful2" csCatId="colorful" phldr="1"/>
      <dgm:spPr/>
      <dgm:t>
        <a:bodyPr rtlCol="0"/>
        <a:lstStyle/>
        <a:p>
          <a:pPr rtl="0"/>
          <a:endParaRPr lang="en-US"/>
        </a:p>
      </dgm:t>
    </dgm:pt>
    <dgm:pt modelId="{611E47AF-C61B-4BA4-844A-26AB3FDEEF30}">
      <dgm:prSet/>
      <dgm:spPr/>
      <dgm:t>
        <a:bodyPr rtlCol="0"/>
        <a:lstStyle/>
        <a:p>
          <a:pPr rtl="0"/>
          <a:r>
            <a:rPr lang="fr-FR" noProof="0" dirty="0"/>
            <a:t>Introduction</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2A6E2CEF-D93C-42CC-B4B8-FE4756FFBED7}">
      <dgm:prSet/>
      <dgm:spPr/>
      <dgm:t>
        <a:bodyPr rtlCol="0"/>
        <a:lstStyle/>
        <a:p>
          <a:pPr rtl="0"/>
          <a:r>
            <a:rPr lang="fr-FR" noProof="0" dirty="0"/>
            <a:t>On essayera de ne pas </a:t>
          </a:r>
          <a:r>
            <a:rPr lang="fr-FR" noProof="0" dirty="0" err="1"/>
            <a:t>spoile</a:t>
          </a:r>
          <a:r>
            <a:rPr lang="fr-FR" noProof="0" dirty="0"/>
            <a:t> la fin</a:t>
          </a:r>
        </a:p>
      </dgm:t>
    </dgm:pt>
    <dgm:pt modelId="{338D5843-E3B6-4AFD-B725-9B085D79E8DE}" type="parTrans" cxnId="{CA129D73-90A1-47FB-81DF-827877BD9920}">
      <dgm:prSet/>
      <dgm:spPr/>
      <dgm:t>
        <a:bodyPr rtlCol="0"/>
        <a:lstStyle/>
        <a:p>
          <a:pPr rtl="0"/>
          <a:endParaRPr lang="fr-FR" noProof="0" dirty="0"/>
        </a:p>
      </dgm:t>
    </dgm:pt>
    <dgm:pt modelId="{AFC491B1-DCB5-4849-B107-08875D2F8F18}" type="sibTrans" cxnId="{CA129D73-90A1-47FB-81DF-827877BD9920}">
      <dgm:prSet/>
      <dgm:spPr/>
      <dgm:t>
        <a:bodyPr rtlCol="0"/>
        <a:lstStyle/>
        <a:p>
          <a:pPr rtl="0"/>
          <a:endParaRPr lang="fr-FR" noProof="0" dirty="0"/>
        </a:p>
      </dgm:t>
    </dgm:pt>
    <dgm:pt modelId="{1D42E346-F6FB-4880-9769-ADD02C578B5F}">
      <dgm:prSet/>
      <dgm:spPr/>
      <dgm:t>
        <a:bodyPr rtlCol="0"/>
        <a:lstStyle/>
        <a:p>
          <a:pPr rtl="0"/>
          <a:r>
            <a:rPr lang="fr-FR" noProof="0" dirty="0" err="1"/>
            <a:t>Tita</a:t>
          </a:r>
          <a:r>
            <a:rPr lang="fr-FR" noProof="0" dirty="0"/>
            <a:t> power </a:t>
          </a:r>
          <a:r>
            <a:rPr lang="fr-FR" noProof="0" dirty="0" err="1"/>
            <a:t>viz</a:t>
          </a:r>
          <a:endParaRPr lang="fr-FR" noProof="0" dirty="0"/>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31D257AA-603D-416F-8FB2-4A07D62C7F9E}">
      <dgm:prSet/>
      <dgm:spPr/>
      <dgm:t>
        <a:bodyPr rtlCol="0"/>
        <a:lstStyle/>
        <a:p>
          <a:pPr rtl="0"/>
          <a:r>
            <a:rPr lang="fr-FR" noProof="0" dirty="0"/>
            <a:t>Petite Dataviz avec des graphique c’est plus beau</a:t>
          </a:r>
        </a:p>
      </dgm:t>
    </dgm:pt>
    <dgm:pt modelId="{3B247BF7-3078-46B6-841C-B3D46A3DBE55}" type="parTrans" cxnId="{17F6E48A-2A5C-4F50-82D4-A282DAE4F42E}">
      <dgm:prSet/>
      <dgm:spPr/>
      <dgm:t>
        <a:bodyPr rtlCol="0"/>
        <a:lstStyle/>
        <a:p>
          <a:pPr rtl="0"/>
          <a:endParaRPr lang="fr-FR" noProof="0" dirty="0"/>
        </a:p>
      </dgm:t>
    </dgm:pt>
    <dgm:pt modelId="{8E998CC1-3A68-4D86-8932-7DF93F81814D}" type="sibTrans" cxnId="{17F6E48A-2A5C-4F50-82D4-A282DAE4F42E}">
      <dgm:prSet/>
      <dgm:spPr/>
      <dgm:t>
        <a:bodyPr rtlCol="0"/>
        <a:lstStyle/>
        <a:p>
          <a:pPr rtl="0"/>
          <a:endParaRPr lang="fr-FR" noProof="0" dirty="0"/>
        </a:p>
      </dgm:t>
    </dgm:pt>
    <dgm:pt modelId="{5DA95C0A-A1DC-413D-BDF4-CBAD197E4673}">
      <dgm:prSet/>
      <dgm:spPr/>
      <dgm:t>
        <a:bodyPr rtlCol="0"/>
        <a:lstStyle/>
        <a:p>
          <a:pPr rtl="0"/>
          <a:r>
            <a:rPr lang="fr-FR" noProof="0" dirty="0"/>
            <a:t>Linéaire ou …</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1D420285-2759-49CC-8CFF-EE5B957ABBF8}">
      <dgm:prSet/>
      <dgm:spPr/>
      <dgm:t>
        <a:bodyPr rtlCol="0"/>
        <a:lstStyle/>
        <a:p>
          <a:pPr rtl="0"/>
          <a:r>
            <a:rPr lang="fr-FR" noProof="0" dirty="0"/>
            <a:t>Test Régression linéaire</a:t>
          </a:r>
        </a:p>
      </dgm:t>
    </dgm:pt>
    <dgm:pt modelId="{DCF52FFD-3585-453D-A3DF-FD15EAA34B3B}" type="parTrans" cxnId="{BAD40440-CB99-4180-A178-6154F8FC4EB1}">
      <dgm:prSet/>
      <dgm:spPr/>
      <dgm:t>
        <a:bodyPr rtlCol="0"/>
        <a:lstStyle/>
        <a:p>
          <a:pPr rtl="0"/>
          <a:endParaRPr lang="fr-FR" noProof="0" dirty="0"/>
        </a:p>
      </dgm:t>
    </dgm:pt>
    <dgm:pt modelId="{4575AF13-1485-4CE5-8E23-679A14844036}" type="sibTrans" cxnId="{BAD40440-CB99-4180-A178-6154F8FC4EB1}">
      <dgm:prSet/>
      <dgm:spPr/>
      <dgm:t>
        <a:bodyPr rtlCol="0"/>
        <a:lstStyle/>
        <a:p>
          <a:pPr rtl="0"/>
          <a:endParaRPr lang="fr-FR" noProof="0" dirty="0"/>
        </a:p>
      </dgm:t>
    </dgm:pt>
    <dgm:pt modelId="{DF034DB3-CE68-4CB3-AA2C-C0D085B26BE8}">
      <dgm:prSet/>
      <dgm:spPr/>
      <dgm:t>
        <a:bodyPr rtlCol="0"/>
        <a:lstStyle/>
        <a:p>
          <a:pPr rtl="0"/>
          <a:r>
            <a:rPr lang="fr-FR" noProof="0" dirty="0"/>
            <a:t>Test Régression logistique</a:t>
          </a:r>
        </a:p>
      </dgm:t>
    </dgm:pt>
    <dgm:pt modelId="{2B376A2A-F502-46C9-B3E2-6CC842FEAABE}" type="parTrans" cxnId="{3B749ADC-920E-42F6-AD7D-2CEE780B7BC7}">
      <dgm:prSet/>
      <dgm:spPr/>
      <dgm:t>
        <a:bodyPr rtlCol="0"/>
        <a:lstStyle/>
        <a:p>
          <a:pPr rtl="0"/>
          <a:endParaRPr lang="fr-FR" noProof="0" dirty="0"/>
        </a:p>
      </dgm:t>
    </dgm:pt>
    <dgm:pt modelId="{3792044F-E6FD-4B50-AAE6-E64A897BE8C0}" type="sibTrans" cxnId="{3B749ADC-920E-42F6-AD7D-2CEE780B7BC7}">
      <dgm:prSet/>
      <dgm:spPr/>
      <dgm:t>
        <a:bodyPr rtlCol="0"/>
        <a:lstStyle/>
        <a:p>
          <a:pPr rtl="0"/>
          <a:endParaRPr lang="fr-FR" noProof="0" dirty="0"/>
        </a:p>
      </dgm:t>
    </dgm:pt>
    <dgm:pt modelId="{6586A170-8336-49FE-9FF0-D4AC77D95B19}">
      <dgm:prSet/>
      <dgm:spPr/>
      <dgm:t>
        <a:bodyPr rtlCol="0"/>
        <a:lstStyle/>
        <a:p>
          <a:pPr rtl="0"/>
          <a:r>
            <a:rPr lang="fr-FR" noProof="0" dirty="0"/>
            <a:t>Prédiction</a:t>
          </a:r>
        </a:p>
      </dgm:t>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7E778AAA-4786-4585-B46B-15D391FE7914}">
      <dgm:prSet/>
      <dgm:spPr/>
      <dgm:t>
        <a:bodyPr rtlCol="0"/>
        <a:lstStyle/>
        <a:p>
          <a:pPr rtl="0"/>
          <a:r>
            <a:rPr lang="fr-FR" noProof="0" dirty="0"/>
            <a:t>Boule de Cristal ou IA ?</a:t>
          </a:r>
        </a:p>
      </dgm:t>
    </dgm:pt>
    <dgm:pt modelId="{23E32EE7-341B-4AB1-A981-477EB7E13019}" type="parTrans" cxnId="{51936038-8B59-4FCA-ACA4-DB69F4BB6542}">
      <dgm:prSet/>
      <dgm:spPr/>
      <dgm:t>
        <a:bodyPr rtlCol="0"/>
        <a:lstStyle/>
        <a:p>
          <a:pPr rtl="0"/>
          <a:endParaRPr lang="fr-FR" noProof="0" dirty="0"/>
        </a:p>
      </dgm:t>
    </dgm:pt>
    <dgm:pt modelId="{271C3B73-04EF-4ADF-B9B2-D8EAA9DECC7C}" type="sibTrans" cxnId="{51936038-8B59-4FCA-ACA4-DB69F4BB6542}">
      <dgm:prSet/>
      <dgm:spPr/>
      <dgm:t>
        <a:bodyPr rtlCol="0"/>
        <a:lstStyle/>
        <a:p>
          <a:pPr rtl="0"/>
          <a:endParaRPr lang="fr-FR" noProof="0" dirty="0"/>
        </a:p>
      </dgm:t>
    </dgm:pt>
    <dgm:pt modelId="{ADF04087-618C-4072-83C4-24559DCCD84E}">
      <dgm:prSet/>
      <dgm:spPr/>
      <dgm:t>
        <a:bodyPr rtlCol="0"/>
        <a:lstStyle/>
        <a:p>
          <a:pPr rtl="0"/>
          <a:r>
            <a:rPr lang="fr-FR" noProof="0" dirty="0"/>
            <a:t>…Logistique</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FDEAF898-AF62-419E-9B15-AB5EC1BC97F9}">
      <dgm:prSet/>
      <dgm:spPr/>
      <dgm:t>
        <a:bodyPr rtlCol="0"/>
        <a:lstStyle/>
        <a:p>
          <a:pPr rtl="0"/>
          <a:r>
            <a:rPr lang="fr-FR" noProof="0" dirty="0"/>
            <a:t>Conclusion</a:t>
          </a:r>
        </a:p>
      </dgm:t>
    </dgm:pt>
    <dgm:pt modelId="{20B5EC7E-E611-45BE-A495-7A9FC04993D8}" type="parTrans" cxnId="{2EC02773-A1B8-4048-9510-2D266406C27C}">
      <dgm:prSet/>
      <dgm:spPr/>
      <dgm:t>
        <a:bodyPr/>
        <a:lstStyle/>
        <a:p>
          <a:endParaRPr lang="fr-FR"/>
        </a:p>
      </dgm:t>
    </dgm:pt>
    <dgm:pt modelId="{9D57BA3C-A639-4809-84B4-FCEB5B7B52F3}" type="sibTrans" cxnId="{2EC02773-A1B8-4048-9510-2D266406C27C}">
      <dgm:prSet/>
      <dgm:spPr/>
      <dgm:t>
        <a:bodyPr/>
        <a:lstStyle/>
        <a:p>
          <a:endParaRPr lang="fr-FR"/>
        </a:p>
      </dgm:t>
    </dgm:pt>
    <dgm:pt modelId="{16CF0752-4253-4054-B47E-9ACEEE713A43}">
      <dgm:prSet/>
      <dgm:spPr/>
      <dgm:t>
        <a:bodyPr rtlCol="0"/>
        <a:lstStyle/>
        <a:p>
          <a:pPr rtl="0"/>
          <a:r>
            <a:rPr lang="fr-FR" noProof="0" dirty="0"/>
            <a:t>Faut bien que ca ce finisse</a:t>
          </a:r>
        </a:p>
      </dgm:t>
    </dgm:pt>
    <dgm:pt modelId="{91EFB454-3493-497F-8F1F-4D828793ACA7}" type="parTrans" cxnId="{C8E11213-DA64-430E-93AD-CE49DB781AC1}">
      <dgm:prSet/>
      <dgm:spPr/>
      <dgm:t>
        <a:bodyPr/>
        <a:lstStyle/>
        <a:p>
          <a:endParaRPr lang="fr-FR"/>
        </a:p>
      </dgm:t>
    </dgm:pt>
    <dgm:pt modelId="{792154B7-6E77-4551-9AA1-4D8AB11B429C}" type="sibTrans" cxnId="{C8E11213-DA64-430E-93AD-CE49DB781AC1}">
      <dgm:prSet/>
      <dgm:spPr/>
      <dgm:t>
        <a:bodyPr/>
        <a:lstStyle/>
        <a:p>
          <a:endParaRPr lang="fr-FR"/>
        </a:p>
      </dgm:t>
    </dgm:pt>
    <dgm:pt modelId="{BAB27934-7798-4C6B-9D13-96A3429369E9}" type="pres">
      <dgm:prSet presAssocID="{407ABB1E-CB69-44E5-8079-DB7F5955D926}" presName="Name0" presStyleCnt="0">
        <dgm:presLayoutVars>
          <dgm:chMax/>
          <dgm:chPref/>
          <dgm:animLvl val="lvl"/>
        </dgm:presLayoutVars>
      </dgm:prSet>
      <dgm:spPr/>
    </dgm:pt>
    <dgm:pt modelId="{7C2236FA-89E4-486C-BCEA-2986FDD017B1}" type="pres">
      <dgm:prSet presAssocID="{611E47AF-C61B-4BA4-844A-26AB3FDEEF30}" presName="composite1" presStyleCnt="0"/>
      <dgm:spPr/>
    </dgm:pt>
    <dgm:pt modelId="{CDC07E97-4600-4D03-B9BD-8CBB1429A8A4}" type="pres">
      <dgm:prSet presAssocID="{611E47AF-C61B-4BA4-844A-26AB3FDEEF30}" presName="parent1" presStyleLbl="alignNode1" presStyleIdx="0" presStyleCnt="6">
        <dgm:presLayoutVars>
          <dgm:chMax val="1"/>
          <dgm:chPref val="1"/>
          <dgm:bulletEnabled val="1"/>
        </dgm:presLayoutVars>
      </dgm:prSet>
      <dgm:spPr/>
    </dgm:pt>
    <dgm:pt modelId="{C92A5158-5CA8-48E7-AE89-D724D927F280}" type="pres">
      <dgm:prSet presAssocID="{611E47AF-C61B-4BA4-844A-26AB3FDEEF30}" presName="Childtext1" presStyleLbl="revTx" presStyleIdx="0" presStyleCnt="6">
        <dgm:presLayoutVars>
          <dgm:bulletEnabled val="1"/>
        </dgm:presLayoutVars>
      </dgm:prSet>
      <dgm:spPr/>
    </dgm:pt>
    <dgm:pt modelId="{B394A009-EA88-4A3D-AB16-8FED72B9C989}" type="pres">
      <dgm:prSet presAssocID="{611E47AF-C61B-4BA4-844A-26AB3FDEEF30}" presName="ConnectLine1" presStyleLbl="sibTrans1D1" presStyleIdx="0" presStyleCnt="6"/>
      <dgm:spPr>
        <a:noFill/>
        <a:ln w="6350" cap="flat" cmpd="sng" algn="ctr">
          <a:solidFill>
            <a:schemeClr val="accent2">
              <a:hueOff val="0"/>
              <a:satOff val="0"/>
              <a:lumOff val="0"/>
              <a:alphaOff val="0"/>
            </a:schemeClr>
          </a:solidFill>
          <a:prstDash val="dash"/>
        </a:ln>
        <a:effectLst/>
      </dgm:spPr>
    </dgm:pt>
    <dgm:pt modelId="{E252AFBA-CFBC-4AA6-82C7-C7221C29AAFE}" type="pres">
      <dgm:prSet presAssocID="{611E47AF-C61B-4BA4-844A-26AB3FDEEF30}" presName="ConnectLineEnd1" presStyleLbl="lnNode1" presStyleIdx="0" presStyleCnt="6"/>
      <dgm:spPr/>
    </dgm:pt>
    <dgm:pt modelId="{F21E255C-F575-4036-A3D2-304FFD57BB03}" type="pres">
      <dgm:prSet presAssocID="{611E47AF-C61B-4BA4-844A-26AB3FDEEF30}" presName="EmptyPane1" presStyleCnt="0"/>
      <dgm:spPr/>
    </dgm:pt>
    <dgm:pt modelId="{839613B2-2A58-4090-A1E2-4CA6DDA6BD74}" type="pres">
      <dgm:prSet presAssocID="{8C1C84A3-A40E-46BD-8673-066A3E806E00}" presName="spaceBetweenRectangles1" presStyleCnt="0"/>
      <dgm:spPr/>
    </dgm:pt>
    <dgm:pt modelId="{1BBB889C-151B-43D8-9766-99A3D36579ED}" type="pres">
      <dgm:prSet presAssocID="{1D42E346-F6FB-4880-9769-ADD02C578B5F}" presName="composite1" presStyleCnt="0"/>
      <dgm:spPr/>
    </dgm:pt>
    <dgm:pt modelId="{05DF0148-0982-4E09-BE31-85605EC65C16}" type="pres">
      <dgm:prSet presAssocID="{1D42E346-F6FB-4880-9769-ADD02C578B5F}" presName="parent1" presStyleLbl="alignNode1" presStyleIdx="1" presStyleCnt="6">
        <dgm:presLayoutVars>
          <dgm:chMax val="1"/>
          <dgm:chPref val="1"/>
          <dgm:bulletEnabled val="1"/>
        </dgm:presLayoutVars>
      </dgm:prSet>
      <dgm:spPr/>
    </dgm:pt>
    <dgm:pt modelId="{E7BADB6E-6D9E-467A-9675-783204473889}" type="pres">
      <dgm:prSet presAssocID="{1D42E346-F6FB-4880-9769-ADD02C578B5F}" presName="Childtext1" presStyleLbl="revTx" presStyleIdx="1" presStyleCnt="6">
        <dgm:presLayoutVars>
          <dgm:bulletEnabled val="1"/>
        </dgm:presLayoutVars>
      </dgm:prSet>
      <dgm:spPr/>
    </dgm:pt>
    <dgm:pt modelId="{CB39EC28-6B8E-43F8-B67A-F3A74EC6EB56}" type="pres">
      <dgm:prSet presAssocID="{1D42E346-F6FB-4880-9769-ADD02C578B5F}" presName="ConnectLine1" presStyleLbl="sibTrans1D1" presStyleIdx="1" presStyleCnt="6"/>
      <dgm:spPr>
        <a:noFill/>
        <a:ln w="6350" cap="flat" cmpd="sng" algn="ctr">
          <a:solidFill>
            <a:schemeClr val="accent2">
              <a:hueOff val="-2070378"/>
              <a:satOff val="9172"/>
              <a:lumOff val="-3373"/>
              <a:alphaOff val="0"/>
            </a:schemeClr>
          </a:solidFill>
          <a:prstDash val="dash"/>
        </a:ln>
        <a:effectLst/>
      </dgm:spPr>
    </dgm:pt>
    <dgm:pt modelId="{405743C9-CB32-44B7-919A-B4E96DC49C64}" type="pres">
      <dgm:prSet presAssocID="{1D42E346-F6FB-4880-9769-ADD02C578B5F}" presName="ConnectLineEnd1" presStyleLbl="lnNode1" presStyleIdx="1" presStyleCnt="6"/>
      <dgm:spPr/>
    </dgm:pt>
    <dgm:pt modelId="{EFDBA590-6F74-480E-AE6C-FDE6830F4E12}" type="pres">
      <dgm:prSet presAssocID="{1D42E346-F6FB-4880-9769-ADD02C578B5F}" presName="EmptyPane1" presStyleCnt="0"/>
      <dgm:spPr/>
    </dgm:pt>
    <dgm:pt modelId="{3496D6F4-C21E-4A35-9682-E35E1A6F118E}" type="pres">
      <dgm:prSet presAssocID="{5E2EB3DE-59D3-4DA7-B4C7-BF4D2242D456}" presName="spaceBetweenRectangles1" presStyleCnt="0"/>
      <dgm:spPr/>
    </dgm:pt>
    <dgm:pt modelId="{96696094-5DF1-4009-B581-E3D098A17D5B}" type="pres">
      <dgm:prSet presAssocID="{5DA95C0A-A1DC-413D-BDF4-CBAD197E4673}" presName="composite1" presStyleCnt="0"/>
      <dgm:spPr/>
    </dgm:pt>
    <dgm:pt modelId="{8D773160-09FB-488F-9480-F5B6D12C9C76}" type="pres">
      <dgm:prSet presAssocID="{5DA95C0A-A1DC-413D-BDF4-CBAD197E4673}" presName="parent1" presStyleLbl="alignNode1" presStyleIdx="2" presStyleCnt="6">
        <dgm:presLayoutVars>
          <dgm:chMax val="1"/>
          <dgm:chPref val="1"/>
          <dgm:bulletEnabled val="1"/>
        </dgm:presLayoutVars>
      </dgm:prSet>
      <dgm:spPr/>
    </dgm:pt>
    <dgm:pt modelId="{EA67225F-A8F7-42F2-A419-E7E0ABD1D482}" type="pres">
      <dgm:prSet presAssocID="{5DA95C0A-A1DC-413D-BDF4-CBAD197E4673}" presName="Childtext1" presStyleLbl="revTx" presStyleIdx="2" presStyleCnt="6">
        <dgm:presLayoutVars>
          <dgm:bulletEnabled val="1"/>
        </dgm:presLayoutVars>
      </dgm:prSet>
      <dgm:spPr/>
    </dgm:pt>
    <dgm:pt modelId="{E0ADD0DF-18FE-4902-8615-2AB5C906B9D1}" type="pres">
      <dgm:prSet presAssocID="{5DA95C0A-A1DC-413D-BDF4-CBAD197E4673}" presName="ConnectLine1" presStyleLbl="sibTrans1D1" presStyleIdx="2" presStyleCnt="6"/>
      <dgm:spPr>
        <a:noFill/>
        <a:ln w="6350" cap="flat" cmpd="sng" algn="ctr">
          <a:solidFill>
            <a:schemeClr val="accent2">
              <a:hueOff val="-4140755"/>
              <a:satOff val="18344"/>
              <a:lumOff val="-6746"/>
              <a:alphaOff val="0"/>
            </a:schemeClr>
          </a:solidFill>
          <a:prstDash val="dash"/>
        </a:ln>
        <a:effectLst/>
      </dgm:spPr>
    </dgm:pt>
    <dgm:pt modelId="{5897CDCF-4574-4C80-83DA-311E9BFFBC74}" type="pres">
      <dgm:prSet presAssocID="{5DA95C0A-A1DC-413D-BDF4-CBAD197E4673}" presName="ConnectLineEnd1" presStyleLbl="lnNode1" presStyleIdx="2" presStyleCnt="6"/>
      <dgm:spPr/>
    </dgm:pt>
    <dgm:pt modelId="{C7B60790-7300-4C3C-90AD-54288F4DF4EA}" type="pres">
      <dgm:prSet presAssocID="{5DA95C0A-A1DC-413D-BDF4-CBAD197E4673}" presName="EmptyPane1" presStyleCnt="0"/>
      <dgm:spPr/>
    </dgm:pt>
    <dgm:pt modelId="{542EB356-4C6E-4706-A190-FB0F3DD3E025}" type="pres">
      <dgm:prSet presAssocID="{C1ABFCFD-878B-4AAF-BB24-024750031560}" presName="spaceBetweenRectangles1" presStyleCnt="0"/>
      <dgm:spPr/>
    </dgm:pt>
    <dgm:pt modelId="{7E5EA0F6-D25D-46E9-B812-21CEE1F74EBE}" type="pres">
      <dgm:prSet presAssocID="{ADF04087-618C-4072-83C4-24559DCCD84E}" presName="composite1" presStyleCnt="0"/>
      <dgm:spPr/>
    </dgm:pt>
    <dgm:pt modelId="{109725C7-D043-49B7-BD1A-08B63DAD822F}" type="pres">
      <dgm:prSet presAssocID="{ADF04087-618C-4072-83C4-24559DCCD84E}" presName="parent1" presStyleLbl="alignNode1" presStyleIdx="3" presStyleCnt="6">
        <dgm:presLayoutVars>
          <dgm:chMax val="1"/>
          <dgm:chPref val="1"/>
          <dgm:bulletEnabled val="1"/>
        </dgm:presLayoutVars>
      </dgm:prSet>
      <dgm:spPr/>
    </dgm:pt>
    <dgm:pt modelId="{7296B171-EFD4-4E36-8C58-FFF27E2DAE2F}" type="pres">
      <dgm:prSet presAssocID="{ADF04087-618C-4072-83C4-24559DCCD84E}" presName="Childtext1" presStyleLbl="revTx" presStyleIdx="3" presStyleCnt="6">
        <dgm:presLayoutVars>
          <dgm:bulletEnabled val="1"/>
        </dgm:presLayoutVars>
      </dgm:prSet>
      <dgm:spPr/>
    </dgm:pt>
    <dgm:pt modelId="{47463188-2BD4-42E6-B5A3-E97043C7DA2E}" type="pres">
      <dgm:prSet presAssocID="{ADF04087-618C-4072-83C4-24559DCCD84E}" presName="ConnectLine1" presStyleLbl="sibTrans1D1" presStyleIdx="3" presStyleCnt="6"/>
      <dgm:spPr>
        <a:noFill/>
        <a:ln w="6350" cap="flat" cmpd="sng" algn="ctr">
          <a:solidFill>
            <a:schemeClr val="accent2">
              <a:hueOff val="-6211133"/>
              <a:satOff val="27515"/>
              <a:lumOff val="-10118"/>
              <a:alphaOff val="0"/>
            </a:schemeClr>
          </a:solidFill>
          <a:prstDash val="dash"/>
        </a:ln>
        <a:effectLst/>
      </dgm:spPr>
    </dgm:pt>
    <dgm:pt modelId="{6CE5CE6E-9ADE-4121-84AF-CF4AD6CDB350}" type="pres">
      <dgm:prSet presAssocID="{ADF04087-618C-4072-83C4-24559DCCD84E}" presName="ConnectLineEnd1" presStyleLbl="lnNode1" presStyleIdx="3" presStyleCnt="6"/>
      <dgm:spPr/>
    </dgm:pt>
    <dgm:pt modelId="{99999626-1B0D-4F7C-9DA9-C3543A4E4EC7}" type="pres">
      <dgm:prSet presAssocID="{ADF04087-618C-4072-83C4-24559DCCD84E}" presName="EmptyPane1" presStyleCnt="0"/>
      <dgm:spPr/>
    </dgm:pt>
    <dgm:pt modelId="{F21A8513-B2DE-4B9D-A596-453AF0D0F88D}" type="pres">
      <dgm:prSet presAssocID="{F3919A4B-A7E2-4336-9FBD-F87776F990E5}" presName="spaceBetweenRectangles1" presStyleCnt="0"/>
      <dgm:spPr/>
    </dgm:pt>
    <dgm:pt modelId="{ACB4A729-D17F-47A6-B0A7-86DDEF252499}" type="pres">
      <dgm:prSet presAssocID="{6586A170-8336-49FE-9FF0-D4AC77D95B19}" presName="composite1" presStyleCnt="0"/>
      <dgm:spPr/>
    </dgm:pt>
    <dgm:pt modelId="{0D277E28-A922-4B99-B841-8FFFAD7DC155}" type="pres">
      <dgm:prSet presAssocID="{6586A170-8336-49FE-9FF0-D4AC77D95B19}" presName="parent1" presStyleLbl="alignNode1" presStyleIdx="4" presStyleCnt="6">
        <dgm:presLayoutVars>
          <dgm:chMax val="1"/>
          <dgm:chPref val="1"/>
          <dgm:bulletEnabled val="1"/>
        </dgm:presLayoutVars>
      </dgm:prSet>
      <dgm:spPr/>
    </dgm:pt>
    <dgm:pt modelId="{37262F73-ED68-4706-8389-8C2AB57E4976}" type="pres">
      <dgm:prSet presAssocID="{6586A170-8336-49FE-9FF0-D4AC77D95B19}" presName="Childtext1" presStyleLbl="revTx" presStyleIdx="4" presStyleCnt="6">
        <dgm:presLayoutVars>
          <dgm:bulletEnabled val="1"/>
        </dgm:presLayoutVars>
      </dgm:prSet>
      <dgm:spPr/>
    </dgm:pt>
    <dgm:pt modelId="{91C373F7-FC28-46CD-95E7-26EBCB5F4095}" type="pres">
      <dgm:prSet presAssocID="{6586A170-8336-49FE-9FF0-D4AC77D95B19}" presName="ConnectLine1" presStyleLbl="sibTrans1D1" presStyleIdx="4" presStyleCnt="6"/>
      <dgm:spPr>
        <a:noFill/>
        <a:ln w="6350" cap="flat" cmpd="sng" algn="ctr">
          <a:solidFill>
            <a:schemeClr val="accent2">
              <a:hueOff val="-8281511"/>
              <a:satOff val="36687"/>
              <a:lumOff val="-13491"/>
              <a:alphaOff val="0"/>
            </a:schemeClr>
          </a:solidFill>
          <a:prstDash val="dash"/>
        </a:ln>
        <a:effectLst/>
      </dgm:spPr>
    </dgm:pt>
    <dgm:pt modelId="{FD9C7532-F74A-45A9-A6E0-CD8F614FE410}" type="pres">
      <dgm:prSet presAssocID="{6586A170-8336-49FE-9FF0-D4AC77D95B19}" presName="ConnectLineEnd1" presStyleLbl="lnNode1" presStyleIdx="4" presStyleCnt="6"/>
      <dgm:spPr/>
    </dgm:pt>
    <dgm:pt modelId="{58D594C1-3A00-4963-9E6C-FED454A90F7A}" type="pres">
      <dgm:prSet presAssocID="{6586A170-8336-49FE-9FF0-D4AC77D95B19}" presName="EmptyPane1" presStyleCnt="0"/>
      <dgm:spPr/>
    </dgm:pt>
    <dgm:pt modelId="{00D98C2A-E6D6-4038-BCE9-5D2A5BC19CC1}" type="pres">
      <dgm:prSet presAssocID="{1E292716-B605-472A-A7AF-6DC7AE4CE6CD}" presName="spaceBetweenRectangles1" presStyleCnt="0"/>
      <dgm:spPr/>
    </dgm:pt>
    <dgm:pt modelId="{79F8428F-028B-4E8A-81E9-C54B7C4C3CE5}" type="pres">
      <dgm:prSet presAssocID="{FDEAF898-AF62-419E-9B15-AB5EC1BC97F9}" presName="composite1" presStyleCnt="0"/>
      <dgm:spPr/>
    </dgm:pt>
    <dgm:pt modelId="{EA355B1E-FC13-4202-BAE6-387A2781D1D6}" type="pres">
      <dgm:prSet presAssocID="{FDEAF898-AF62-419E-9B15-AB5EC1BC97F9}" presName="parent1" presStyleLbl="alignNode1" presStyleIdx="5" presStyleCnt="6">
        <dgm:presLayoutVars>
          <dgm:chMax val="1"/>
          <dgm:chPref val="1"/>
          <dgm:bulletEnabled val="1"/>
        </dgm:presLayoutVars>
      </dgm:prSet>
      <dgm:spPr/>
    </dgm:pt>
    <dgm:pt modelId="{53949C4A-04B7-4C62-AA8F-E951E23C1B23}" type="pres">
      <dgm:prSet presAssocID="{FDEAF898-AF62-419E-9B15-AB5EC1BC97F9}" presName="Childtext1" presStyleLbl="revTx" presStyleIdx="5" presStyleCnt="6">
        <dgm:presLayoutVars>
          <dgm:bulletEnabled val="1"/>
        </dgm:presLayoutVars>
      </dgm:prSet>
      <dgm:spPr/>
    </dgm:pt>
    <dgm:pt modelId="{57E00657-B4D5-4DBA-AE79-63B8F0A64AA8}" type="pres">
      <dgm:prSet presAssocID="{FDEAF898-AF62-419E-9B15-AB5EC1BC97F9}" presName="ConnectLine1" presStyleLbl="sibTrans1D1" presStyleIdx="5" presStyleCnt="6"/>
      <dgm:spPr>
        <a:noFill/>
        <a:ln w="6350" cap="flat" cmpd="sng" algn="ctr">
          <a:solidFill>
            <a:schemeClr val="accent2">
              <a:hueOff val="-10351888"/>
              <a:satOff val="45859"/>
              <a:lumOff val="-16864"/>
              <a:alphaOff val="0"/>
            </a:schemeClr>
          </a:solidFill>
          <a:prstDash val="dash"/>
        </a:ln>
        <a:effectLst/>
      </dgm:spPr>
    </dgm:pt>
    <dgm:pt modelId="{E89218E8-3918-4747-8436-A280C673A135}" type="pres">
      <dgm:prSet presAssocID="{FDEAF898-AF62-419E-9B15-AB5EC1BC97F9}" presName="ConnectLineEnd1" presStyleLbl="lnNode1" presStyleIdx="5" presStyleCnt="6"/>
      <dgm:spPr/>
    </dgm:pt>
    <dgm:pt modelId="{9A7C1E10-3E93-40B4-A132-6BA3D6C6E686}" type="pres">
      <dgm:prSet presAssocID="{FDEAF898-AF62-419E-9B15-AB5EC1BC97F9}" presName="EmptyPane1" presStyleCnt="0"/>
      <dgm:spPr/>
    </dgm:pt>
  </dgm:ptLst>
  <dgm:cxnLst>
    <dgm:cxn modelId="{D8606D00-A3BA-4A89-82A7-D3889BAB8F05}" type="presOf" srcId="{ADF04087-618C-4072-83C4-24559DCCD84E}" destId="{109725C7-D043-49B7-BD1A-08B63DAD822F}" srcOrd="0" destOrd="0" presId="urn:microsoft.com/office/officeart/2016/7/layout/RoundedRectangleTimeline"/>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C8E11213-DA64-430E-93AD-CE49DB781AC1}" srcId="{FDEAF898-AF62-419E-9B15-AB5EC1BC97F9}" destId="{16CF0752-4253-4054-B47E-9ACEEE713A43}" srcOrd="0" destOrd="0" parTransId="{91EFB454-3493-497F-8F1F-4D828793ACA7}" sibTransId="{792154B7-6E77-4551-9AA1-4D8AB11B429C}"/>
    <dgm:cxn modelId="{A505091F-7B51-4286-9508-CDA4173E4BEB}" type="presOf" srcId="{6586A170-8336-49FE-9FF0-D4AC77D95B19}" destId="{0D277E28-A922-4B99-B841-8FFFAD7DC155}" srcOrd="0" destOrd="0" presId="urn:microsoft.com/office/officeart/2016/7/layout/RoundedRectangleTimeline"/>
    <dgm:cxn modelId="{252C9831-DBB2-4F0E-95C9-93C5EC436DFA}" type="presOf" srcId="{FDEAF898-AF62-419E-9B15-AB5EC1BC97F9}" destId="{EA355B1E-FC13-4202-BAE6-387A2781D1D6}" srcOrd="0" destOrd="0" presId="urn:microsoft.com/office/officeart/2016/7/layout/RoundedRectangleTimeline"/>
    <dgm:cxn modelId="{51936038-8B59-4FCA-ACA4-DB69F4BB6542}" srcId="{6586A170-8336-49FE-9FF0-D4AC77D95B19}" destId="{7E778AAA-4786-4585-B46B-15D391FE7914}" srcOrd="0" destOrd="0" parTransId="{23E32EE7-341B-4AB1-A981-477EB7E13019}" sibTransId="{271C3B73-04EF-4ADF-B9B2-D8EAA9DECC7C}"/>
    <dgm:cxn modelId="{BAD40440-CB99-4180-A178-6154F8FC4EB1}" srcId="{5DA95C0A-A1DC-413D-BDF4-CBAD197E4673}" destId="{1D420285-2759-49CC-8CFF-EE5B957ABBF8}" srcOrd="0" destOrd="0" parTransId="{DCF52FFD-3585-453D-A3DF-FD15EAA34B3B}" sibTransId="{4575AF13-1485-4CE5-8E23-679A14844036}"/>
    <dgm:cxn modelId="{3C6B4C60-550A-484B-A8FA-9592E4E96217}" type="presOf" srcId="{DF034DB3-CE68-4CB3-AA2C-C0D085B26BE8}" destId="{7296B171-EFD4-4E36-8C58-FFF27E2DAE2F}" srcOrd="0" destOrd="0" presId="urn:microsoft.com/office/officeart/2016/7/layout/RoundedRectangleTimeline"/>
    <dgm:cxn modelId="{07495C47-09F9-4475-8074-980D014056B5}" type="presOf" srcId="{1D420285-2759-49CC-8CFF-EE5B957ABBF8}" destId="{EA67225F-A8F7-42F2-A419-E7E0ABD1D482}" srcOrd="0" destOrd="0" presId="urn:microsoft.com/office/officeart/2016/7/layout/RoundedRectangleTimeline"/>
    <dgm:cxn modelId="{A7DCCB49-2C9B-4463-8D4D-A6DE08BD3AD0}" type="presOf" srcId="{2A6E2CEF-D93C-42CC-B4B8-FE4756FFBED7}" destId="{C92A5158-5CA8-48E7-AE89-D724D927F280}" srcOrd="0" destOrd="0" presId="urn:microsoft.com/office/officeart/2016/7/layout/RoundedRectangleTimeline"/>
    <dgm:cxn modelId="{2EC02773-A1B8-4048-9510-2D266406C27C}" srcId="{407ABB1E-CB69-44E5-8079-DB7F5955D926}" destId="{FDEAF898-AF62-419E-9B15-AB5EC1BC97F9}" srcOrd="5" destOrd="0" parTransId="{20B5EC7E-E611-45BE-A495-7A9FC04993D8}" sibTransId="{9D57BA3C-A639-4809-84B4-FCEB5B7B52F3}"/>
    <dgm:cxn modelId="{CA129D73-90A1-47FB-81DF-827877BD9920}" srcId="{611E47AF-C61B-4BA4-844A-26AB3FDEEF30}" destId="{2A6E2CEF-D93C-42CC-B4B8-FE4756FFBED7}" srcOrd="0" destOrd="0" parTransId="{338D5843-E3B6-4AFD-B725-9B085D79E8DE}" sibTransId="{AFC491B1-DCB5-4849-B107-08875D2F8F18}"/>
    <dgm:cxn modelId="{112E6A74-0FB5-418E-917A-BDFFEC145C18}" type="presOf" srcId="{16CF0752-4253-4054-B47E-9ACEEE713A43}" destId="{53949C4A-04B7-4C62-AA8F-E951E23C1B23}" srcOrd="0" destOrd="0" presId="urn:microsoft.com/office/officeart/2016/7/layout/RoundedRectangleTimeline"/>
    <dgm:cxn modelId="{BC3B057F-729F-4C56-8E95-4D5C509710E2}" srcId="{407ABB1E-CB69-44E5-8079-DB7F5955D926}" destId="{6586A170-8336-49FE-9FF0-D4AC77D95B19}" srcOrd="4" destOrd="0" parTransId="{68734F2A-B49D-470B-94E9-B55A13F7CF60}" sibTransId="{1E292716-B605-472A-A7AF-6DC7AE4CE6CD}"/>
    <dgm:cxn modelId="{17F6E48A-2A5C-4F50-82D4-A282DAE4F42E}" srcId="{1D42E346-F6FB-4880-9769-ADD02C578B5F}" destId="{31D257AA-603D-416F-8FB2-4A07D62C7F9E}" srcOrd="0" destOrd="0" parTransId="{3B247BF7-3078-46B6-841C-B3D46A3DBE55}" sibTransId="{8E998CC1-3A68-4D86-8932-7DF93F81814D}"/>
    <dgm:cxn modelId="{675A278C-091C-4BF9-B2FA-6F91E7552D54}" type="presOf" srcId="{407ABB1E-CB69-44E5-8079-DB7F5955D926}" destId="{BAB27934-7798-4C6B-9D13-96A3429369E9}" srcOrd="0" destOrd="0" presId="urn:microsoft.com/office/officeart/2016/7/layout/RoundedRectangleTimeline"/>
    <dgm:cxn modelId="{68B6978F-07C3-4482-ADCE-5BAB25E8BF57}" type="presOf" srcId="{5DA95C0A-A1DC-413D-BDF4-CBAD197E4673}" destId="{8D773160-09FB-488F-9480-F5B6D12C9C76}" srcOrd="0" destOrd="0" presId="urn:microsoft.com/office/officeart/2016/7/layout/RoundedRectangleTimeline"/>
    <dgm:cxn modelId="{00372CB5-6481-4CBB-89CE-654F315867D0}" type="presOf" srcId="{7E778AAA-4786-4585-B46B-15D391FE7914}" destId="{37262F73-ED68-4706-8389-8C2AB57E4976}" srcOrd="0" destOrd="0" presId="urn:microsoft.com/office/officeart/2016/7/layout/RoundedRectangleTimeline"/>
    <dgm:cxn modelId="{D5754BB8-9902-4134-9A48-571A93C446E5}" type="presOf" srcId="{1D42E346-F6FB-4880-9769-ADD02C578B5F}" destId="{05DF0148-0982-4E09-BE31-85605EC65C16}" srcOrd="0" destOrd="0" presId="urn:microsoft.com/office/officeart/2016/7/layout/RoundedRectangleTimeline"/>
    <dgm:cxn modelId="{D9E82BC0-8753-4008-8FCC-EE2C514E4ECB}" type="presOf" srcId="{31D257AA-603D-416F-8FB2-4A07D62C7F9E}" destId="{E7BADB6E-6D9E-467A-9675-783204473889}" srcOrd="0" destOrd="0" presId="urn:microsoft.com/office/officeart/2016/7/layout/RoundedRectangleTimeline"/>
    <dgm:cxn modelId="{19564FD3-9555-4ACF-8413-DBE46FCAB590}" srcId="{407ABB1E-CB69-44E5-8079-DB7F5955D926}" destId="{611E47AF-C61B-4BA4-844A-26AB3FDEEF30}" srcOrd="0" destOrd="0" parTransId="{687DC825-000F-4F8F-9621-019450C2E1B4}" sibTransId="{8C1C84A3-A40E-46BD-8673-066A3E806E00}"/>
    <dgm:cxn modelId="{3B749ADC-920E-42F6-AD7D-2CEE780B7BC7}" srcId="{ADF04087-618C-4072-83C4-24559DCCD84E}" destId="{DF034DB3-CE68-4CB3-AA2C-C0D085B26BE8}" srcOrd="0" destOrd="0" parTransId="{2B376A2A-F502-46C9-B3E2-6CC842FEAABE}" sibTransId="{3792044F-E6FD-4B50-AAE6-E64A897BE8C0}"/>
    <dgm:cxn modelId="{0E0B12E0-EA38-46BD-800B-E5CA096C2FA6}" srcId="{407ABB1E-CB69-44E5-8079-DB7F5955D926}" destId="{ADF04087-618C-4072-83C4-24559DCCD84E}" srcOrd="3" destOrd="0" parTransId="{14CE9D03-CDE1-418B-BD11-1ECF48230707}" sibTransId="{F3919A4B-A7E2-4336-9FBD-F87776F990E5}"/>
    <dgm:cxn modelId="{B91C06EE-862B-4F60-B820-E6A7F074435C}" type="presOf" srcId="{611E47AF-C61B-4BA4-844A-26AB3FDEEF30}" destId="{CDC07E97-4600-4D03-B9BD-8CBB1429A8A4}" srcOrd="0" destOrd="0" presId="urn:microsoft.com/office/officeart/2016/7/layout/RoundedRectangleTimeline"/>
    <dgm:cxn modelId="{9BA059AA-3B8C-46B6-BBD2-91FB9B32AC39}" type="presParOf" srcId="{BAB27934-7798-4C6B-9D13-96A3429369E9}" destId="{7C2236FA-89E4-486C-BCEA-2986FDD017B1}" srcOrd="0" destOrd="0" presId="urn:microsoft.com/office/officeart/2016/7/layout/RoundedRectangleTimeline"/>
    <dgm:cxn modelId="{C01E5861-9C37-4E15-87DC-B88C5BF75FCB}" type="presParOf" srcId="{7C2236FA-89E4-486C-BCEA-2986FDD017B1}" destId="{CDC07E97-4600-4D03-B9BD-8CBB1429A8A4}" srcOrd="0" destOrd="0" presId="urn:microsoft.com/office/officeart/2016/7/layout/RoundedRectangleTimeline"/>
    <dgm:cxn modelId="{DDF792EB-FC8E-41C3-81F2-964D15CA861D}" type="presParOf" srcId="{7C2236FA-89E4-486C-BCEA-2986FDD017B1}" destId="{C92A5158-5CA8-48E7-AE89-D724D927F280}" srcOrd="1" destOrd="0" presId="urn:microsoft.com/office/officeart/2016/7/layout/RoundedRectangleTimeline"/>
    <dgm:cxn modelId="{63B21AB6-8824-48A8-8BD1-10EA93D08DE7}" type="presParOf" srcId="{7C2236FA-89E4-486C-BCEA-2986FDD017B1}" destId="{B394A009-EA88-4A3D-AB16-8FED72B9C989}" srcOrd="2" destOrd="0" presId="urn:microsoft.com/office/officeart/2016/7/layout/RoundedRectangleTimeline"/>
    <dgm:cxn modelId="{0CB128FC-3130-48C5-965D-218D1481590E}" type="presParOf" srcId="{7C2236FA-89E4-486C-BCEA-2986FDD017B1}" destId="{E252AFBA-CFBC-4AA6-82C7-C7221C29AAFE}" srcOrd="3" destOrd="0" presId="urn:microsoft.com/office/officeart/2016/7/layout/RoundedRectangleTimeline"/>
    <dgm:cxn modelId="{EEAE3502-F6D7-4F78-AA9F-7E1C0FAED465}" type="presParOf" srcId="{7C2236FA-89E4-486C-BCEA-2986FDD017B1}" destId="{F21E255C-F575-4036-A3D2-304FFD57BB03}" srcOrd="4" destOrd="0" presId="urn:microsoft.com/office/officeart/2016/7/layout/RoundedRectangleTimeline"/>
    <dgm:cxn modelId="{EEEB6303-732F-4928-96DA-31CA3A6AD316}" type="presParOf" srcId="{BAB27934-7798-4C6B-9D13-96A3429369E9}" destId="{839613B2-2A58-4090-A1E2-4CA6DDA6BD74}" srcOrd="1" destOrd="0" presId="urn:microsoft.com/office/officeart/2016/7/layout/RoundedRectangleTimeline"/>
    <dgm:cxn modelId="{B8B557D1-1E26-414A-B87E-FD810B32F3D0}" type="presParOf" srcId="{BAB27934-7798-4C6B-9D13-96A3429369E9}" destId="{1BBB889C-151B-43D8-9766-99A3D36579ED}" srcOrd="2" destOrd="0" presId="urn:microsoft.com/office/officeart/2016/7/layout/RoundedRectangleTimeline"/>
    <dgm:cxn modelId="{94CD2746-093C-402B-90E7-1254551C1571}" type="presParOf" srcId="{1BBB889C-151B-43D8-9766-99A3D36579ED}" destId="{05DF0148-0982-4E09-BE31-85605EC65C16}" srcOrd="0" destOrd="0" presId="urn:microsoft.com/office/officeart/2016/7/layout/RoundedRectangleTimeline"/>
    <dgm:cxn modelId="{5A1D6156-C9F8-4541-933D-54DF8DE6441C}" type="presParOf" srcId="{1BBB889C-151B-43D8-9766-99A3D36579ED}" destId="{E7BADB6E-6D9E-467A-9675-783204473889}" srcOrd="1" destOrd="0" presId="urn:microsoft.com/office/officeart/2016/7/layout/RoundedRectangleTimeline"/>
    <dgm:cxn modelId="{ADB18921-718C-4612-9921-DE4F1430F1EA}" type="presParOf" srcId="{1BBB889C-151B-43D8-9766-99A3D36579ED}" destId="{CB39EC28-6B8E-43F8-B67A-F3A74EC6EB56}" srcOrd="2" destOrd="0" presId="urn:microsoft.com/office/officeart/2016/7/layout/RoundedRectangleTimeline"/>
    <dgm:cxn modelId="{A95F7E6C-0430-4B7A-B00D-46CA2803FF2D}" type="presParOf" srcId="{1BBB889C-151B-43D8-9766-99A3D36579ED}" destId="{405743C9-CB32-44B7-919A-B4E96DC49C64}" srcOrd="3" destOrd="0" presId="urn:microsoft.com/office/officeart/2016/7/layout/RoundedRectangleTimeline"/>
    <dgm:cxn modelId="{030EA455-34A9-4326-B7EF-E347A844DA2A}" type="presParOf" srcId="{1BBB889C-151B-43D8-9766-99A3D36579ED}" destId="{EFDBA590-6F74-480E-AE6C-FDE6830F4E12}" srcOrd="4" destOrd="0" presId="urn:microsoft.com/office/officeart/2016/7/layout/RoundedRectangleTimeline"/>
    <dgm:cxn modelId="{5A7B9063-9F4C-48C7-B0F8-3F05A08B0574}" type="presParOf" srcId="{BAB27934-7798-4C6B-9D13-96A3429369E9}" destId="{3496D6F4-C21E-4A35-9682-E35E1A6F118E}" srcOrd="3" destOrd="0" presId="urn:microsoft.com/office/officeart/2016/7/layout/RoundedRectangleTimeline"/>
    <dgm:cxn modelId="{FC3E37A0-D907-4CC8-AABE-31B922E18B5D}" type="presParOf" srcId="{BAB27934-7798-4C6B-9D13-96A3429369E9}" destId="{96696094-5DF1-4009-B581-E3D098A17D5B}" srcOrd="4" destOrd="0" presId="urn:microsoft.com/office/officeart/2016/7/layout/RoundedRectangleTimeline"/>
    <dgm:cxn modelId="{D82BA10E-8653-4357-9C89-553020E3805A}" type="presParOf" srcId="{96696094-5DF1-4009-B581-E3D098A17D5B}" destId="{8D773160-09FB-488F-9480-F5B6D12C9C76}" srcOrd="0" destOrd="0" presId="urn:microsoft.com/office/officeart/2016/7/layout/RoundedRectangleTimeline"/>
    <dgm:cxn modelId="{84E6FD3B-369C-442D-872D-80A6550BA7BD}" type="presParOf" srcId="{96696094-5DF1-4009-B581-E3D098A17D5B}" destId="{EA67225F-A8F7-42F2-A419-E7E0ABD1D482}" srcOrd="1" destOrd="0" presId="urn:microsoft.com/office/officeart/2016/7/layout/RoundedRectangleTimeline"/>
    <dgm:cxn modelId="{463B3475-E3D9-49EC-8494-A4ED7C94945B}" type="presParOf" srcId="{96696094-5DF1-4009-B581-E3D098A17D5B}" destId="{E0ADD0DF-18FE-4902-8615-2AB5C906B9D1}" srcOrd="2" destOrd="0" presId="urn:microsoft.com/office/officeart/2016/7/layout/RoundedRectangleTimeline"/>
    <dgm:cxn modelId="{4C256041-2F1C-427B-BE4F-1B95BB9032F7}" type="presParOf" srcId="{96696094-5DF1-4009-B581-E3D098A17D5B}" destId="{5897CDCF-4574-4C80-83DA-311E9BFFBC74}" srcOrd="3" destOrd="0" presId="urn:microsoft.com/office/officeart/2016/7/layout/RoundedRectangleTimeline"/>
    <dgm:cxn modelId="{3A8132DE-BFAE-4B12-81A5-BEE02BF25F39}" type="presParOf" srcId="{96696094-5DF1-4009-B581-E3D098A17D5B}" destId="{C7B60790-7300-4C3C-90AD-54288F4DF4EA}" srcOrd="4" destOrd="0" presId="urn:microsoft.com/office/officeart/2016/7/layout/RoundedRectangleTimeline"/>
    <dgm:cxn modelId="{E4830D71-7CEC-47ED-B9D3-95ADF9910B9C}" type="presParOf" srcId="{BAB27934-7798-4C6B-9D13-96A3429369E9}" destId="{542EB356-4C6E-4706-A190-FB0F3DD3E025}" srcOrd="5" destOrd="0" presId="urn:microsoft.com/office/officeart/2016/7/layout/RoundedRectangleTimeline"/>
    <dgm:cxn modelId="{22DED46A-6000-41A7-85BF-D2844EFDD836}" type="presParOf" srcId="{BAB27934-7798-4C6B-9D13-96A3429369E9}" destId="{7E5EA0F6-D25D-46E9-B812-21CEE1F74EBE}" srcOrd="6" destOrd="0" presId="urn:microsoft.com/office/officeart/2016/7/layout/RoundedRectangleTimeline"/>
    <dgm:cxn modelId="{D600F576-D776-4519-9952-6BA4D32377E5}" type="presParOf" srcId="{7E5EA0F6-D25D-46E9-B812-21CEE1F74EBE}" destId="{109725C7-D043-49B7-BD1A-08B63DAD822F}" srcOrd="0" destOrd="0" presId="urn:microsoft.com/office/officeart/2016/7/layout/RoundedRectangleTimeline"/>
    <dgm:cxn modelId="{B60153D7-69A3-4B07-8014-60125325D9A4}" type="presParOf" srcId="{7E5EA0F6-D25D-46E9-B812-21CEE1F74EBE}" destId="{7296B171-EFD4-4E36-8C58-FFF27E2DAE2F}" srcOrd="1" destOrd="0" presId="urn:microsoft.com/office/officeart/2016/7/layout/RoundedRectangleTimeline"/>
    <dgm:cxn modelId="{A5AC0A0D-8DAF-485B-ADFD-243AB6783378}" type="presParOf" srcId="{7E5EA0F6-D25D-46E9-B812-21CEE1F74EBE}" destId="{47463188-2BD4-42E6-B5A3-E97043C7DA2E}" srcOrd="2" destOrd="0" presId="urn:microsoft.com/office/officeart/2016/7/layout/RoundedRectangleTimeline"/>
    <dgm:cxn modelId="{949A4774-7B42-4821-A075-3D5859967030}" type="presParOf" srcId="{7E5EA0F6-D25D-46E9-B812-21CEE1F74EBE}" destId="{6CE5CE6E-9ADE-4121-84AF-CF4AD6CDB350}" srcOrd="3" destOrd="0" presId="urn:microsoft.com/office/officeart/2016/7/layout/RoundedRectangleTimeline"/>
    <dgm:cxn modelId="{3307743E-95FE-4B44-B9A2-507040E0BB7B}" type="presParOf" srcId="{7E5EA0F6-D25D-46E9-B812-21CEE1F74EBE}" destId="{99999626-1B0D-4F7C-9DA9-C3543A4E4EC7}" srcOrd="4" destOrd="0" presId="urn:microsoft.com/office/officeart/2016/7/layout/RoundedRectangleTimeline"/>
    <dgm:cxn modelId="{5D6BACD1-D74E-468E-A24A-186BDA05A04F}" type="presParOf" srcId="{BAB27934-7798-4C6B-9D13-96A3429369E9}" destId="{F21A8513-B2DE-4B9D-A596-453AF0D0F88D}" srcOrd="7" destOrd="0" presId="urn:microsoft.com/office/officeart/2016/7/layout/RoundedRectangleTimeline"/>
    <dgm:cxn modelId="{8CB9B7B0-1F55-45A3-AA34-6DCACEF57CB4}" type="presParOf" srcId="{BAB27934-7798-4C6B-9D13-96A3429369E9}" destId="{ACB4A729-D17F-47A6-B0A7-86DDEF252499}" srcOrd="8" destOrd="0" presId="urn:microsoft.com/office/officeart/2016/7/layout/RoundedRectangleTimeline"/>
    <dgm:cxn modelId="{C45EFAEE-17AB-468A-9384-10D6FE07E745}" type="presParOf" srcId="{ACB4A729-D17F-47A6-B0A7-86DDEF252499}" destId="{0D277E28-A922-4B99-B841-8FFFAD7DC155}" srcOrd="0" destOrd="0" presId="urn:microsoft.com/office/officeart/2016/7/layout/RoundedRectangleTimeline"/>
    <dgm:cxn modelId="{3C8F5EAA-86B9-48E3-AEA2-43E370F22BD2}" type="presParOf" srcId="{ACB4A729-D17F-47A6-B0A7-86DDEF252499}" destId="{37262F73-ED68-4706-8389-8C2AB57E4976}" srcOrd="1" destOrd="0" presId="urn:microsoft.com/office/officeart/2016/7/layout/RoundedRectangleTimeline"/>
    <dgm:cxn modelId="{F59FCDE9-3320-4B70-962F-CC8F39DFBE90}" type="presParOf" srcId="{ACB4A729-D17F-47A6-B0A7-86DDEF252499}" destId="{91C373F7-FC28-46CD-95E7-26EBCB5F4095}" srcOrd="2" destOrd="0" presId="urn:microsoft.com/office/officeart/2016/7/layout/RoundedRectangleTimeline"/>
    <dgm:cxn modelId="{AFB4CAFF-3A84-4E94-8A0E-72279C2D906E}" type="presParOf" srcId="{ACB4A729-D17F-47A6-B0A7-86DDEF252499}" destId="{FD9C7532-F74A-45A9-A6E0-CD8F614FE410}" srcOrd="3" destOrd="0" presId="urn:microsoft.com/office/officeart/2016/7/layout/RoundedRectangleTimeline"/>
    <dgm:cxn modelId="{18B5FD65-9B82-476F-A38D-F461EC6622A4}" type="presParOf" srcId="{ACB4A729-D17F-47A6-B0A7-86DDEF252499}" destId="{58D594C1-3A00-4963-9E6C-FED454A90F7A}" srcOrd="4" destOrd="0" presId="urn:microsoft.com/office/officeart/2016/7/layout/RoundedRectangleTimeline"/>
    <dgm:cxn modelId="{360BEA60-D598-45C0-A9DF-E75EADEE3FDD}" type="presParOf" srcId="{BAB27934-7798-4C6B-9D13-96A3429369E9}" destId="{00D98C2A-E6D6-4038-BCE9-5D2A5BC19CC1}" srcOrd="9" destOrd="0" presId="urn:microsoft.com/office/officeart/2016/7/layout/RoundedRectangleTimeline"/>
    <dgm:cxn modelId="{2B8B9914-D1EC-4B0A-8EC8-04D4B4D9F044}" type="presParOf" srcId="{BAB27934-7798-4C6B-9D13-96A3429369E9}" destId="{79F8428F-028B-4E8A-81E9-C54B7C4C3CE5}" srcOrd="10" destOrd="0" presId="urn:microsoft.com/office/officeart/2016/7/layout/RoundedRectangleTimeline"/>
    <dgm:cxn modelId="{21663560-1EAD-4901-BDBF-70E5BD046B5B}" type="presParOf" srcId="{79F8428F-028B-4E8A-81E9-C54B7C4C3CE5}" destId="{EA355B1E-FC13-4202-BAE6-387A2781D1D6}" srcOrd="0" destOrd="0" presId="urn:microsoft.com/office/officeart/2016/7/layout/RoundedRectangleTimeline"/>
    <dgm:cxn modelId="{9158B227-12EE-42C7-BCAF-3839CD035475}" type="presParOf" srcId="{79F8428F-028B-4E8A-81E9-C54B7C4C3CE5}" destId="{53949C4A-04B7-4C62-AA8F-E951E23C1B23}" srcOrd="1" destOrd="0" presId="urn:microsoft.com/office/officeart/2016/7/layout/RoundedRectangleTimeline"/>
    <dgm:cxn modelId="{4A84826C-E6F4-4ED5-8DC6-3DE763E3495A}" type="presParOf" srcId="{79F8428F-028B-4E8A-81E9-C54B7C4C3CE5}" destId="{57E00657-B4D5-4DBA-AE79-63B8F0A64AA8}" srcOrd="2" destOrd="0" presId="urn:microsoft.com/office/officeart/2016/7/layout/RoundedRectangleTimeline"/>
    <dgm:cxn modelId="{22D3303F-3A1A-4111-949C-D1AD19C4F3E0}" type="presParOf" srcId="{79F8428F-028B-4E8A-81E9-C54B7C4C3CE5}" destId="{E89218E8-3918-4747-8436-A280C673A135}" srcOrd="3" destOrd="0" presId="urn:microsoft.com/office/officeart/2016/7/layout/RoundedRectangleTimeline"/>
    <dgm:cxn modelId="{7ABD3682-186F-41DF-902B-D1DB27691F9E}" type="presParOf" srcId="{79F8428F-028B-4E8A-81E9-C54B7C4C3CE5}" destId="{9A7C1E10-3E93-40B4-A132-6BA3D6C6E686}"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7ABB1E-CB69-44E5-8079-DB7F5955D926}" type="doc">
      <dgm:prSet loTypeId="urn:microsoft.com/office/officeart/2005/8/layout/process3"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algn="ctr" rtl="0"/>
          <a:r>
            <a:rPr lang="fr-FR" noProof="0" dirty="0">
              <a:latin typeface="Arial Black" panose="020B0A04020102020204" pitchFamily="34" charset="0"/>
            </a:rPr>
            <a:t>891  Passagers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1D42E346-F6FB-4880-9769-ADD02C578B5F}">
      <dgm:prSet/>
      <dgm:spPr/>
      <dgm:t>
        <a:bodyPr rtlCol="0"/>
        <a:lstStyle/>
        <a:p>
          <a:pPr algn="ctr" rtl="0"/>
          <a:r>
            <a:rPr lang="fr-FR" noProof="0" dirty="0">
              <a:latin typeface="Arial Black" panose="020B0A04020102020204" pitchFamily="34" charset="0"/>
            </a:rPr>
            <a:t>577   Hommes</a:t>
          </a:r>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5DA95C0A-A1DC-413D-BDF4-CBAD197E4673}">
      <dgm:prSet/>
      <dgm:spPr/>
      <dgm:t>
        <a:bodyPr rtlCol="0"/>
        <a:lstStyle/>
        <a:p>
          <a:pPr algn="ctr" rtl="0"/>
          <a:r>
            <a:rPr lang="fr-FR" noProof="0" dirty="0">
              <a:latin typeface="Arial Black" panose="020B0A04020102020204" pitchFamily="34" charset="0"/>
            </a:rPr>
            <a:t>314   Femmes</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6586A170-8336-49FE-9FF0-D4AC77D95B19}">
      <dgm:prSet/>
      <dgm:spPr/>
      <dgm:t>
        <a:bodyPr rtlCol="0"/>
        <a:lstStyle/>
        <a:p>
          <a:pPr algn="ctr" rtl="0"/>
          <a:r>
            <a:rPr lang="fr-FR" noProof="0" dirty="0">
              <a:latin typeface="Arial Black" panose="020B0A04020102020204" pitchFamily="34" charset="0"/>
            </a:rPr>
            <a:t>184 en 2</a:t>
          </a:r>
          <a:r>
            <a:rPr lang="fr-FR" baseline="30000" noProof="0" dirty="0">
              <a:latin typeface="Arial Black" panose="020B0A04020102020204" pitchFamily="34" charset="0"/>
            </a:rPr>
            <a:t>nd</a:t>
          </a:r>
          <a:r>
            <a:rPr lang="fr-FR" noProof="0" dirty="0">
              <a:latin typeface="Arial Black" panose="020B0A04020102020204" pitchFamily="34" charset="0"/>
            </a:rPr>
            <a:t> Classes</a:t>
          </a:r>
        </a:p>
      </dgm:t>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ADF04087-618C-4072-83C4-24559DCCD84E}">
      <dgm:prSet/>
      <dgm:spPr/>
      <dgm:t>
        <a:bodyPr rtlCol="0"/>
        <a:lstStyle/>
        <a:p>
          <a:pPr algn="ctr" rtl="0"/>
          <a:r>
            <a:rPr lang="fr-FR" noProof="0" dirty="0">
              <a:latin typeface="Arial Black" panose="020B0A04020102020204" pitchFamily="34" charset="0"/>
            </a:rPr>
            <a:t>491 en 3éme Classes</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FDEAF898-AF62-419E-9B15-AB5EC1BC97F9}">
      <dgm:prSet/>
      <dgm:spPr/>
      <dgm:t>
        <a:bodyPr rtlCol="0"/>
        <a:lstStyle/>
        <a:p>
          <a:pPr algn="ctr" rtl="0"/>
          <a:r>
            <a:rPr lang="fr-FR" noProof="0" dirty="0">
              <a:latin typeface="Arial Black" panose="020B0A04020102020204" pitchFamily="34" charset="0"/>
            </a:rPr>
            <a:t>216 en 1</a:t>
          </a:r>
          <a:r>
            <a:rPr lang="fr-FR" baseline="30000" noProof="0" dirty="0">
              <a:latin typeface="Arial Black" panose="020B0A04020102020204" pitchFamily="34" charset="0"/>
            </a:rPr>
            <a:t>er</a:t>
          </a:r>
          <a:r>
            <a:rPr lang="fr-FR" noProof="0" dirty="0">
              <a:latin typeface="Arial Black" panose="020B0A04020102020204" pitchFamily="34" charset="0"/>
            </a:rPr>
            <a:t> Classes</a:t>
          </a:r>
        </a:p>
      </dgm:t>
    </dgm:pt>
    <dgm:pt modelId="{20B5EC7E-E611-45BE-A495-7A9FC04993D8}" type="parTrans" cxnId="{2EC02773-A1B8-4048-9510-2D266406C27C}">
      <dgm:prSet/>
      <dgm:spPr/>
      <dgm:t>
        <a:bodyPr/>
        <a:lstStyle/>
        <a:p>
          <a:endParaRPr lang="fr-FR"/>
        </a:p>
      </dgm:t>
    </dgm:pt>
    <dgm:pt modelId="{9D57BA3C-A639-4809-84B4-FCEB5B7B52F3}" type="sibTrans" cxnId="{2EC02773-A1B8-4048-9510-2D266406C27C}">
      <dgm:prSet/>
      <dgm:spPr/>
      <dgm:t>
        <a:bodyPr/>
        <a:lstStyle/>
        <a:p>
          <a:endParaRPr lang="fr-FR"/>
        </a:p>
      </dgm:t>
    </dgm:pt>
    <dgm:pt modelId="{6FA63B2F-B249-452B-A005-BE35009DAF50}">
      <dgm:prSet/>
      <dgm:spPr/>
      <dgm:t>
        <a:bodyPr rtlCol="0"/>
        <a:lstStyle/>
        <a:p>
          <a:pPr algn="ctr" rtl="0"/>
          <a:r>
            <a:rPr lang="fr-FR" noProof="0" dirty="0">
              <a:latin typeface="Arial Black" panose="020B0A04020102020204" pitchFamily="34" charset="0"/>
            </a:rPr>
            <a:t> 64.16 %</a:t>
          </a:r>
        </a:p>
      </dgm:t>
    </dgm:pt>
    <dgm:pt modelId="{A9C11719-848D-467D-B52E-E2527017DA7A}" type="parTrans" cxnId="{50F3BB19-8F05-4163-AF29-863D588ADEDC}">
      <dgm:prSet/>
      <dgm:spPr/>
      <dgm:t>
        <a:bodyPr/>
        <a:lstStyle/>
        <a:p>
          <a:endParaRPr lang="fr-FR"/>
        </a:p>
      </dgm:t>
    </dgm:pt>
    <dgm:pt modelId="{43C1A6BD-FC1E-4128-AD6E-942805C80442}" type="sibTrans" cxnId="{50F3BB19-8F05-4163-AF29-863D588ADEDC}">
      <dgm:prSet/>
      <dgm:spPr/>
      <dgm:t>
        <a:bodyPr/>
        <a:lstStyle/>
        <a:p>
          <a:endParaRPr lang="fr-FR"/>
        </a:p>
      </dgm:t>
    </dgm:pt>
    <dgm:pt modelId="{C0EB5394-BF3C-4769-B0F9-E9CE55BD78C4}">
      <dgm:prSet/>
      <dgm:spPr/>
      <dgm:t>
        <a:bodyPr rtlCol="0"/>
        <a:lstStyle/>
        <a:p>
          <a:pPr algn="ctr" rtl="0"/>
          <a:r>
            <a:rPr lang="fr-FR" noProof="0" dirty="0">
              <a:latin typeface="Arial Black" panose="020B0A04020102020204" pitchFamily="34" charset="0"/>
            </a:rPr>
            <a:t>35,24%</a:t>
          </a:r>
        </a:p>
      </dgm:t>
    </dgm:pt>
    <dgm:pt modelId="{3ADC49DF-5876-4BEA-B3A8-2073277FB8D6}" type="parTrans" cxnId="{B416B7CA-4CB5-4C31-959C-049EF2F84F04}">
      <dgm:prSet/>
      <dgm:spPr/>
      <dgm:t>
        <a:bodyPr/>
        <a:lstStyle/>
        <a:p>
          <a:endParaRPr lang="fr-FR"/>
        </a:p>
      </dgm:t>
    </dgm:pt>
    <dgm:pt modelId="{A1B1D5C0-27FD-4F5C-9653-B80E1A62275B}" type="sibTrans" cxnId="{B416B7CA-4CB5-4C31-959C-049EF2F84F04}">
      <dgm:prSet/>
      <dgm:spPr/>
      <dgm:t>
        <a:bodyPr/>
        <a:lstStyle/>
        <a:p>
          <a:endParaRPr lang="fr-FR"/>
        </a:p>
      </dgm:t>
    </dgm:pt>
    <dgm:pt modelId="{7C04E8C8-D36B-46B4-B263-EE38D8A73A33}">
      <dgm:prSet/>
      <dgm:spPr/>
      <dgm:t>
        <a:bodyPr rtlCol="0"/>
        <a:lstStyle/>
        <a:p>
          <a:pPr algn="ctr" rtl="0"/>
          <a:r>
            <a:rPr lang="fr-FR" noProof="0" dirty="0">
              <a:latin typeface="Arial Black" panose="020B0A04020102020204" pitchFamily="34" charset="0"/>
            </a:rPr>
            <a:t>55,11%</a:t>
          </a:r>
        </a:p>
      </dgm:t>
    </dgm:pt>
    <dgm:pt modelId="{ED5FAB76-3ADB-486B-B1FE-18444484531B}" type="parTrans" cxnId="{7980F24F-015B-4533-A89F-1C569574322C}">
      <dgm:prSet/>
      <dgm:spPr/>
      <dgm:t>
        <a:bodyPr/>
        <a:lstStyle/>
        <a:p>
          <a:endParaRPr lang="fr-FR"/>
        </a:p>
      </dgm:t>
    </dgm:pt>
    <dgm:pt modelId="{0981D1F4-E996-4C29-B476-F4DAAB473842}" type="sibTrans" cxnId="{7980F24F-015B-4533-A89F-1C569574322C}">
      <dgm:prSet/>
      <dgm:spPr/>
      <dgm:t>
        <a:bodyPr/>
        <a:lstStyle/>
        <a:p>
          <a:endParaRPr lang="fr-FR"/>
        </a:p>
      </dgm:t>
    </dgm:pt>
    <dgm:pt modelId="{7F3214EA-57BF-4A7D-B55C-701188881C82}">
      <dgm:prSet/>
      <dgm:spPr/>
      <dgm:t>
        <a:bodyPr rtlCol="0"/>
        <a:lstStyle/>
        <a:p>
          <a:pPr algn="ctr" rtl="0"/>
          <a:r>
            <a:rPr lang="fr-FR" noProof="0" dirty="0">
              <a:latin typeface="Arial Black" panose="020B0A04020102020204" pitchFamily="34" charset="0"/>
            </a:rPr>
            <a:t>20,65%</a:t>
          </a:r>
        </a:p>
      </dgm:t>
    </dgm:pt>
    <dgm:pt modelId="{98F7FF55-F2C6-4116-917D-F4D13B1D3A41}" type="parTrans" cxnId="{D41DD903-95EF-4D48-8EDC-6A7A7F388C97}">
      <dgm:prSet/>
      <dgm:spPr/>
      <dgm:t>
        <a:bodyPr/>
        <a:lstStyle/>
        <a:p>
          <a:endParaRPr lang="fr-FR"/>
        </a:p>
      </dgm:t>
    </dgm:pt>
    <dgm:pt modelId="{D1B23490-1E14-4BD2-BBEF-D81C4585D361}" type="sibTrans" cxnId="{D41DD903-95EF-4D48-8EDC-6A7A7F388C97}">
      <dgm:prSet/>
      <dgm:spPr/>
      <dgm:t>
        <a:bodyPr/>
        <a:lstStyle/>
        <a:p>
          <a:endParaRPr lang="fr-FR"/>
        </a:p>
      </dgm:t>
    </dgm:pt>
    <dgm:pt modelId="{EE174024-427A-42E5-9E0F-3D0CA83CD102}">
      <dgm:prSet/>
      <dgm:spPr/>
      <dgm:t>
        <a:bodyPr rtlCol="0"/>
        <a:lstStyle/>
        <a:p>
          <a:pPr algn="ctr" rtl="0"/>
          <a:r>
            <a:rPr lang="fr-FR" noProof="0" dirty="0">
              <a:latin typeface="Arial Black" panose="020B0A04020102020204" pitchFamily="34" charset="0"/>
            </a:rPr>
            <a:t>24,24%</a:t>
          </a:r>
        </a:p>
      </dgm:t>
    </dgm:pt>
    <dgm:pt modelId="{E6D576C0-5C1D-4850-B3D2-A57F66E2D93A}" type="parTrans" cxnId="{C8CF5013-97B4-4DBA-AD03-E9983628A757}">
      <dgm:prSet/>
      <dgm:spPr/>
      <dgm:t>
        <a:bodyPr/>
        <a:lstStyle/>
        <a:p>
          <a:endParaRPr lang="fr-FR"/>
        </a:p>
      </dgm:t>
    </dgm:pt>
    <dgm:pt modelId="{EC616C24-E08B-4F3E-BA08-F8AD377A0352}" type="sibTrans" cxnId="{C8CF5013-97B4-4DBA-AD03-E9983628A757}">
      <dgm:prSet/>
      <dgm:spPr/>
      <dgm:t>
        <a:bodyPr/>
        <a:lstStyle/>
        <a:p>
          <a:endParaRPr lang="fr-FR"/>
        </a:p>
      </dgm:t>
    </dgm:pt>
    <dgm:pt modelId="{0AED3C5B-10AD-4809-94A0-576F9D336B2F}" type="pres">
      <dgm:prSet presAssocID="{407ABB1E-CB69-44E5-8079-DB7F5955D926}" presName="linearFlow" presStyleCnt="0">
        <dgm:presLayoutVars>
          <dgm:dir/>
          <dgm:animLvl val="lvl"/>
          <dgm:resizeHandles val="exact"/>
        </dgm:presLayoutVars>
      </dgm:prSet>
      <dgm:spPr/>
    </dgm:pt>
    <dgm:pt modelId="{D68C080A-F25C-4EE4-AD56-45FA929087EE}" type="pres">
      <dgm:prSet presAssocID="{611E47AF-C61B-4BA4-844A-26AB3FDEEF30}" presName="composite" presStyleCnt="0"/>
      <dgm:spPr/>
    </dgm:pt>
    <dgm:pt modelId="{05AB3176-E935-4460-9D5F-4E21604E488C}" type="pres">
      <dgm:prSet presAssocID="{611E47AF-C61B-4BA4-844A-26AB3FDEEF30}" presName="parTx" presStyleLbl="node1" presStyleIdx="0" presStyleCnt="6">
        <dgm:presLayoutVars>
          <dgm:chMax val="0"/>
          <dgm:chPref val="0"/>
          <dgm:bulletEnabled val="1"/>
        </dgm:presLayoutVars>
      </dgm:prSet>
      <dgm:spPr/>
    </dgm:pt>
    <dgm:pt modelId="{56AE9293-9C08-4446-9BAE-69CDF0371112}" type="pres">
      <dgm:prSet presAssocID="{611E47AF-C61B-4BA4-844A-26AB3FDEEF30}" presName="parSh" presStyleLbl="node1" presStyleIdx="0" presStyleCnt="6"/>
      <dgm:spPr/>
    </dgm:pt>
    <dgm:pt modelId="{884CF67F-2F71-43A0-90CB-746C44327532}" type="pres">
      <dgm:prSet presAssocID="{611E47AF-C61B-4BA4-844A-26AB3FDEEF30}" presName="desTx" presStyleLbl="fgAcc1" presStyleIdx="0" presStyleCnt="6">
        <dgm:presLayoutVars>
          <dgm:bulletEnabled val="1"/>
        </dgm:presLayoutVars>
      </dgm:prSet>
      <dgm:spPr/>
    </dgm:pt>
    <dgm:pt modelId="{C4C97679-23C5-40BF-A606-35418D849A12}" type="pres">
      <dgm:prSet presAssocID="{8C1C84A3-A40E-46BD-8673-066A3E806E00}" presName="sibTrans" presStyleLbl="sibTrans2D1" presStyleIdx="0" presStyleCnt="5"/>
      <dgm:spPr/>
    </dgm:pt>
    <dgm:pt modelId="{E4AB5471-2D2C-49FB-A7C0-69C3827024A2}" type="pres">
      <dgm:prSet presAssocID="{8C1C84A3-A40E-46BD-8673-066A3E806E00}" presName="connTx" presStyleLbl="sibTrans2D1" presStyleIdx="0" presStyleCnt="5"/>
      <dgm:spPr/>
    </dgm:pt>
    <dgm:pt modelId="{BBD6813B-89D8-47D3-A1AA-0200A7905410}" type="pres">
      <dgm:prSet presAssocID="{1D42E346-F6FB-4880-9769-ADD02C578B5F}" presName="composite" presStyleCnt="0"/>
      <dgm:spPr/>
    </dgm:pt>
    <dgm:pt modelId="{4FAF5A0E-591A-437B-984D-DCB51DBE509D}" type="pres">
      <dgm:prSet presAssocID="{1D42E346-F6FB-4880-9769-ADD02C578B5F}" presName="parTx" presStyleLbl="node1" presStyleIdx="0" presStyleCnt="6">
        <dgm:presLayoutVars>
          <dgm:chMax val="0"/>
          <dgm:chPref val="0"/>
          <dgm:bulletEnabled val="1"/>
        </dgm:presLayoutVars>
      </dgm:prSet>
      <dgm:spPr/>
    </dgm:pt>
    <dgm:pt modelId="{3A6134A8-3C34-45DA-8131-3A256D123686}" type="pres">
      <dgm:prSet presAssocID="{1D42E346-F6FB-4880-9769-ADD02C578B5F}" presName="parSh" presStyleLbl="node1" presStyleIdx="1" presStyleCnt="6"/>
      <dgm:spPr/>
    </dgm:pt>
    <dgm:pt modelId="{6115F797-A6DE-4EF2-9CBB-FE74A6005419}" type="pres">
      <dgm:prSet presAssocID="{1D42E346-F6FB-4880-9769-ADD02C578B5F}" presName="desTx" presStyleLbl="fgAcc1" presStyleIdx="1" presStyleCnt="6">
        <dgm:presLayoutVars>
          <dgm:bulletEnabled val="1"/>
        </dgm:presLayoutVars>
      </dgm:prSet>
      <dgm:spPr/>
    </dgm:pt>
    <dgm:pt modelId="{A2B6F22B-BDC1-44C1-9C3B-C700746C91A0}" type="pres">
      <dgm:prSet presAssocID="{5E2EB3DE-59D3-4DA7-B4C7-BF4D2242D456}" presName="sibTrans" presStyleLbl="sibTrans2D1" presStyleIdx="1" presStyleCnt="5"/>
      <dgm:spPr/>
    </dgm:pt>
    <dgm:pt modelId="{A8A5EC74-4D50-4E95-9C51-90F5A06A9AE0}" type="pres">
      <dgm:prSet presAssocID="{5E2EB3DE-59D3-4DA7-B4C7-BF4D2242D456}" presName="connTx" presStyleLbl="sibTrans2D1" presStyleIdx="1" presStyleCnt="5"/>
      <dgm:spPr/>
    </dgm:pt>
    <dgm:pt modelId="{307760D6-6352-4D8B-AE8E-5A6721112E4F}" type="pres">
      <dgm:prSet presAssocID="{5DA95C0A-A1DC-413D-BDF4-CBAD197E4673}" presName="composite" presStyleCnt="0"/>
      <dgm:spPr/>
    </dgm:pt>
    <dgm:pt modelId="{A4209AF6-29A3-4A73-8BCC-FD5667E5B24A}" type="pres">
      <dgm:prSet presAssocID="{5DA95C0A-A1DC-413D-BDF4-CBAD197E4673}" presName="parTx" presStyleLbl="node1" presStyleIdx="1" presStyleCnt="6">
        <dgm:presLayoutVars>
          <dgm:chMax val="0"/>
          <dgm:chPref val="0"/>
          <dgm:bulletEnabled val="1"/>
        </dgm:presLayoutVars>
      </dgm:prSet>
      <dgm:spPr/>
    </dgm:pt>
    <dgm:pt modelId="{167E8E07-0355-4E64-8A37-C7708D85BD5E}" type="pres">
      <dgm:prSet presAssocID="{5DA95C0A-A1DC-413D-BDF4-CBAD197E4673}" presName="parSh" presStyleLbl="node1" presStyleIdx="2" presStyleCnt="6"/>
      <dgm:spPr/>
    </dgm:pt>
    <dgm:pt modelId="{35F3B485-83B7-47E9-858F-3F090B8421C6}" type="pres">
      <dgm:prSet presAssocID="{5DA95C0A-A1DC-413D-BDF4-CBAD197E4673}" presName="desTx" presStyleLbl="fgAcc1" presStyleIdx="2" presStyleCnt="6">
        <dgm:presLayoutVars>
          <dgm:bulletEnabled val="1"/>
        </dgm:presLayoutVars>
      </dgm:prSet>
      <dgm:spPr/>
    </dgm:pt>
    <dgm:pt modelId="{5BFC3974-B99D-4732-B5FE-FD9DFF09FDCE}" type="pres">
      <dgm:prSet presAssocID="{C1ABFCFD-878B-4AAF-BB24-024750031560}" presName="sibTrans" presStyleLbl="sibTrans2D1" presStyleIdx="2" presStyleCnt="5"/>
      <dgm:spPr/>
    </dgm:pt>
    <dgm:pt modelId="{198BB3D8-249F-467C-A32F-CDEA4B0E891A}" type="pres">
      <dgm:prSet presAssocID="{C1ABFCFD-878B-4AAF-BB24-024750031560}" presName="connTx" presStyleLbl="sibTrans2D1" presStyleIdx="2" presStyleCnt="5"/>
      <dgm:spPr/>
    </dgm:pt>
    <dgm:pt modelId="{0C11D16B-66A8-4029-A248-FDF977DBE657}" type="pres">
      <dgm:prSet presAssocID="{ADF04087-618C-4072-83C4-24559DCCD84E}" presName="composite" presStyleCnt="0"/>
      <dgm:spPr/>
    </dgm:pt>
    <dgm:pt modelId="{2D54DA7E-361D-46C4-BC13-3779FAA86185}" type="pres">
      <dgm:prSet presAssocID="{ADF04087-618C-4072-83C4-24559DCCD84E}" presName="parTx" presStyleLbl="node1" presStyleIdx="2" presStyleCnt="6">
        <dgm:presLayoutVars>
          <dgm:chMax val="0"/>
          <dgm:chPref val="0"/>
          <dgm:bulletEnabled val="1"/>
        </dgm:presLayoutVars>
      </dgm:prSet>
      <dgm:spPr/>
    </dgm:pt>
    <dgm:pt modelId="{43444179-3CDA-4973-9806-29FC915EF70B}" type="pres">
      <dgm:prSet presAssocID="{ADF04087-618C-4072-83C4-24559DCCD84E}" presName="parSh" presStyleLbl="node1" presStyleIdx="3" presStyleCnt="6"/>
      <dgm:spPr/>
    </dgm:pt>
    <dgm:pt modelId="{57C3B2E6-E44C-4B97-9554-296D76377A20}" type="pres">
      <dgm:prSet presAssocID="{ADF04087-618C-4072-83C4-24559DCCD84E}" presName="desTx" presStyleLbl="fgAcc1" presStyleIdx="3" presStyleCnt="6">
        <dgm:presLayoutVars>
          <dgm:bulletEnabled val="1"/>
        </dgm:presLayoutVars>
      </dgm:prSet>
      <dgm:spPr/>
    </dgm:pt>
    <dgm:pt modelId="{CEFC9E4F-B63C-426F-9D7C-B44DA4792C4B}" type="pres">
      <dgm:prSet presAssocID="{F3919A4B-A7E2-4336-9FBD-F87776F990E5}" presName="sibTrans" presStyleLbl="sibTrans2D1" presStyleIdx="3" presStyleCnt="5"/>
      <dgm:spPr/>
    </dgm:pt>
    <dgm:pt modelId="{BECCDB42-BF0D-465C-95F7-C5ED7B2E67DA}" type="pres">
      <dgm:prSet presAssocID="{F3919A4B-A7E2-4336-9FBD-F87776F990E5}" presName="connTx" presStyleLbl="sibTrans2D1" presStyleIdx="3" presStyleCnt="5"/>
      <dgm:spPr/>
    </dgm:pt>
    <dgm:pt modelId="{6F63DFC1-79FB-460C-9323-0DECCA88116D}" type="pres">
      <dgm:prSet presAssocID="{6586A170-8336-49FE-9FF0-D4AC77D95B19}" presName="composite" presStyleCnt="0"/>
      <dgm:spPr/>
    </dgm:pt>
    <dgm:pt modelId="{2BB1C5BF-09B3-47EC-B6E1-BD6580184097}" type="pres">
      <dgm:prSet presAssocID="{6586A170-8336-49FE-9FF0-D4AC77D95B19}" presName="parTx" presStyleLbl="node1" presStyleIdx="3" presStyleCnt="6">
        <dgm:presLayoutVars>
          <dgm:chMax val="0"/>
          <dgm:chPref val="0"/>
          <dgm:bulletEnabled val="1"/>
        </dgm:presLayoutVars>
      </dgm:prSet>
      <dgm:spPr/>
    </dgm:pt>
    <dgm:pt modelId="{33DBDA82-995D-4A7B-9401-951000757382}" type="pres">
      <dgm:prSet presAssocID="{6586A170-8336-49FE-9FF0-D4AC77D95B19}" presName="parSh" presStyleLbl="node1" presStyleIdx="4" presStyleCnt="6"/>
      <dgm:spPr/>
    </dgm:pt>
    <dgm:pt modelId="{D2BD5CF2-F9F2-493B-B5FE-EC753E63780A}" type="pres">
      <dgm:prSet presAssocID="{6586A170-8336-49FE-9FF0-D4AC77D95B19}" presName="desTx" presStyleLbl="fgAcc1" presStyleIdx="4" presStyleCnt="6">
        <dgm:presLayoutVars>
          <dgm:bulletEnabled val="1"/>
        </dgm:presLayoutVars>
      </dgm:prSet>
      <dgm:spPr/>
    </dgm:pt>
    <dgm:pt modelId="{0335DF06-5D91-417C-9DCA-549A2B946184}" type="pres">
      <dgm:prSet presAssocID="{1E292716-B605-472A-A7AF-6DC7AE4CE6CD}" presName="sibTrans" presStyleLbl="sibTrans2D1" presStyleIdx="4" presStyleCnt="5"/>
      <dgm:spPr/>
    </dgm:pt>
    <dgm:pt modelId="{51C02FC2-D594-4949-BBB4-5B0F683E234C}" type="pres">
      <dgm:prSet presAssocID="{1E292716-B605-472A-A7AF-6DC7AE4CE6CD}" presName="connTx" presStyleLbl="sibTrans2D1" presStyleIdx="4" presStyleCnt="5"/>
      <dgm:spPr/>
    </dgm:pt>
    <dgm:pt modelId="{3984BEBC-ACBD-4898-9841-3A19790B4396}" type="pres">
      <dgm:prSet presAssocID="{FDEAF898-AF62-419E-9B15-AB5EC1BC97F9}" presName="composite" presStyleCnt="0"/>
      <dgm:spPr/>
    </dgm:pt>
    <dgm:pt modelId="{4A0F50E4-08D2-4E3B-8427-2D0D698CCFDC}" type="pres">
      <dgm:prSet presAssocID="{FDEAF898-AF62-419E-9B15-AB5EC1BC97F9}" presName="parTx" presStyleLbl="node1" presStyleIdx="4" presStyleCnt="6">
        <dgm:presLayoutVars>
          <dgm:chMax val="0"/>
          <dgm:chPref val="0"/>
          <dgm:bulletEnabled val="1"/>
        </dgm:presLayoutVars>
      </dgm:prSet>
      <dgm:spPr/>
    </dgm:pt>
    <dgm:pt modelId="{67A45E90-DEAE-48C5-B7C9-253B3AC5071B}" type="pres">
      <dgm:prSet presAssocID="{FDEAF898-AF62-419E-9B15-AB5EC1BC97F9}" presName="parSh" presStyleLbl="node1" presStyleIdx="5" presStyleCnt="6"/>
      <dgm:spPr/>
    </dgm:pt>
    <dgm:pt modelId="{D0BD5610-CC21-471B-B2BB-E9F264C5E730}" type="pres">
      <dgm:prSet presAssocID="{FDEAF898-AF62-419E-9B15-AB5EC1BC97F9}" presName="desTx" presStyleLbl="fgAcc1" presStyleIdx="5" presStyleCnt="6">
        <dgm:presLayoutVars>
          <dgm:bulletEnabled val="1"/>
        </dgm:presLayoutVars>
      </dgm:prSet>
      <dgm:spPr/>
    </dgm:pt>
  </dgm:ptLst>
  <dgm:cxnLst>
    <dgm:cxn modelId="{5C8C0F01-1D78-41B0-A1F4-D6D778529F2C}" type="presOf" srcId="{C0EB5394-BF3C-4769-B0F9-E9CE55BD78C4}" destId="{35F3B485-83B7-47E9-858F-3F090B8421C6}" srcOrd="0" destOrd="0" presId="urn:microsoft.com/office/officeart/2005/8/layout/process3"/>
    <dgm:cxn modelId="{D41DD903-95EF-4D48-8EDC-6A7A7F388C97}" srcId="{6586A170-8336-49FE-9FF0-D4AC77D95B19}" destId="{7F3214EA-57BF-4A7D-B55C-701188881C82}" srcOrd="0" destOrd="0" parTransId="{98F7FF55-F2C6-4116-917D-F4D13B1D3A41}" sibTransId="{D1B23490-1E14-4BD2-BBEF-D81C4585D361}"/>
    <dgm:cxn modelId="{DDD38409-89EE-4FF3-AD14-E98EC6AD63A8}" type="presOf" srcId="{6586A170-8336-49FE-9FF0-D4AC77D95B19}" destId="{2BB1C5BF-09B3-47EC-B6E1-BD6580184097}" srcOrd="0" destOrd="0" presId="urn:microsoft.com/office/officeart/2005/8/layout/process3"/>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C8CF5013-97B4-4DBA-AD03-E9983628A757}" srcId="{FDEAF898-AF62-419E-9B15-AB5EC1BC97F9}" destId="{EE174024-427A-42E5-9E0F-3D0CA83CD102}" srcOrd="0" destOrd="0" parTransId="{E6D576C0-5C1D-4850-B3D2-A57F66E2D93A}" sibTransId="{EC616C24-E08B-4F3E-BA08-F8AD377A0352}"/>
    <dgm:cxn modelId="{50F3BB19-8F05-4163-AF29-863D588ADEDC}" srcId="{1D42E346-F6FB-4880-9769-ADD02C578B5F}" destId="{6FA63B2F-B249-452B-A005-BE35009DAF50}" srcOrd="0" destOrd="0" parTransId="{A9C11719-848D-467D-B52E-E2527017DA7A}" sibTransId="{43C1A6BD-FC1E-4128-AD6E-942805C80442}"/>
    <dgm:cxn modelId="{67A7FD28-DA5B-4136-A63A-BEF382326E08}" type="presOf" srcId="{FDEAF898-AF62-419E-9B15-AB5EC1BC97F9}" destId="{4A0F50E4-08D2-4E3B-8427-2D0D698CCFDC}" srcOrd="0" destOrd="0" presId="urn:microsoft.com/office/officeart/2005/8/layout/process3"/>
    <dgm:cxn modelId="{49B10629-E41F-4F75-B264-E6929DECF6D2}" type="presOf" srcId="{5DA95C0A-A1DC-413D-BDF4-CBAD197E4673}" destId="{A4209AF6-29A3-4A73-8BCC-FD5667E5B24A}" srcOrd="0" destOrd="0" presId="urn:microsoft.com/office/officeart/2005/8/layout/process3"/>
    <dgm:cxn modelId="{5B36115B-D000-42A6-B833-E22BA4FFC737}" type="presOf" srcId="{611E47AF-C61B-4BA4-844A-26AB3FDEEF30}" destId="{56AE9293-9C08-4446-9BAE-69CDF0371112}" srcOrd="1" destOrd="0" presId="urn:microsoft.com/office/officeart/2005/8/layout/process3"/>
    <dgm:cxn modelId="{6106B742-0BDA-47C4-A7EA-7224A37CB72D}" type="presOf" srcId="{407ABB1E-CB69-44E5-8079-DB7F5955D926}" destId="{0AED3C5B-10AD-4809-94A0-576F9D336B2F}" srcOrd="0" destOrd="0" presId="urn:microsoft.com/office/officeart/2005/8/layout/process3"/>
    <dgm:cxn modelId="{EFE48644-60FE-4EC4-88D7-D191D54CE3AF}" type="presOf" srcId="{611E47AF-C61B-4BA4-844A-26AB3FDEEF30}" destId="{05AB3176-E935-4460-9D5F-4E21604E488C}" srcOrd="0" destOrd="0" presId="urn:microsoft.com/office/officeart/2005/8/layout/process3"/>
    <dgm:cxn modelId="{813F6647-B9A8-4D2E-B41E-E48F8B6D344D}" type="presOf" srcId="{8C1C84A3-A40E-46BD-8673-066A3E806E00}" destId="{C4C97679-23C5-40BF-A606-35418D849A12}" srcOrd="0" destOrd="0" presId="urn:microsoft.com/office/officeart/2005/8/layout/process3"/>
    <dgm:cxn modelId="{18C4226C-967D-498A-BB40-ED5E53839218}" type="presOf" srcId="{ADF04087-618C-4072-83C4-24559DCCD84E}" destId="{2D54DA7E-361D-46C4-BC13-3779FAA86185}" srcOrd="0" destOrd="0" presId="urn:microsoft.com/office/officeart/2005/8/layout/process3"/>
    <dgm:cxn modelId="{7980F24F-015B-4533-A89F-1C569574322C}" srcId="{ADF04087-618C-4072-83C4-24559DCCD84E}" destId="{7C04E8C8-D36B-46B4-B263-EE38D8A73A33}" srcOrd="0" destOrd="0" parTransId="{ED5FAB76-3ADB-486B-B1FE-18444484531B}" sibTransId="{0981D1F4-E996-4C29-B476-F4DAAB473842}"/>
    <dgm:cxn modelId="{2EC02773-A1B8-4048-9510-2D266406C27C}" srcId="{407ABB1E-CB69-44E5-8079-DB7F5955D926}" destId="{FDEAF898-AF62-419E-9B15-AB5EC1BC97F9}" srcOrd="5" destOrd="0" parTransId="{20B5EC7E-E611-45BE-A495-7A9FC04993D8}" sibTransId="{9D57BA3C-A639-4809-84B4-FCEB5B7B52F3}"/>
    <dgm:cxn modelId="{3C92947A-B1E7-47CA-A458-FF2504A235D8}" type="presOf" srcId="{FDEAF898-AF62-419E-9B15-AB5EC1BC97F9}" destId="{67A45E90-DEAE-48C5-B7C9-253B3AC5071B}" srcOrd="1" destOrd="0" presId="urn:microsoft.com/office/officeart/2005/8/layout/process3"/>
    <dgm:cxn modelId="{FE7B907C-3D23-4E0C-9643-D4336DB903A4}" type="presOf" srcId="{8C1C84A3-A40E-46BD-8673-066A3E806E00}" destId="{E4AB5471-2D2C-49FB-A7C0-69C3827024A2}" srcOrd="1" destOrd="0" presId="urn:microsoft.com/office/officeart/2005/8/layout/process3"/>
    <dgm:cxn modelId="{BC3B057F-729F-4C56-8E95-4D5C509710E2}" srcId="{407ABB1E-CB69-44E5-8079-DB7F5955D926}" destId="{6586A170-8336-49FE-9FF0-D4AC77D95B19}" srcOrd="4" destOrd="0" parTransId="{68734F2A-B49D-470B-94E9-B55A13F7CF60}" sibTransId="{1E292716-B605-472A-A7AF-6DC7AE4CE6CD}"/>
    <dgm:cxn modelId="{A5E07D82-42F5-45F3-8624-D7BD4004D9DE}" type="presOf" srcId="{C1ABFCFD-878B-4AAF-BB24-024750031560}" destId="{198BB3D8-249F-467C-A32F-CDEA4B0E891A}" srcOrd="1" destOrd="0" presId="urn:microsoft.com/office/officeart/2005/8/layout/process3"/>
    <dgm:cxn modelId="{758EF483-95FF-4CBE-BEA3-00E02C4DA24C}" type="presOf" srcId="{EE174024-427A-42E5-9E0F-3D0CA83CD102}" destId="{D0BD5610-CC21-471B-B2BB-E9F264C5E730}" srcOrd="0" destOrd="0" presId="urn:microsoft.com/office/officeart/2005/8/layout/process3"/>
    <dgm:cxn modelId="{B2FD3986-8D7F-4AF5-BC19-1D3A071F9553}" type="presOf" srcId="{F3919A4B-A7E2-4336-9FBD-F87776F990E5}" destId="{CEFC9E4F-B63C-426F-9D7C-B44DA4792C4B}" srcOrd="0" destOrd="0" presId="urn:microsoft.com/office/officeart/2005/8/layout/process3"/>
    <dgm:cxn modelId="{0287F986-EFD9-4BE1-ABF5-3A7770C8C99F}" type="presOf" srcId="{7F3214EA-57BF-4A7D-B55C-701188881C82}" destId="{D2BD5CF2-F9F2-493B-B5FE-EC753E63780A}" srcOrd="0" destOrd="0" presId="urn:microsoft.com/office/officeart/2005/8/layout/process3"/>
    <dgm:cxn modelId="{61966488-01ED-4AE3-AA2B-13EEE4CAB0D4}" type="presOf" srcId="{1D42E346-F6FB-4880-9769-ADD02C578B5F}" destId="{4FAF5A0E-591A-437B-984D-DCB51DBE509D}" srcOrd="0" destOrd="0" presId="urn:microsoft.com/office/officeart/2005/8/layout/process3"/>
    <dgm:cxn modelId="{214B848F-9627-420C-9EE3-96A1CF5443BD}" type="presOf" srcId="{F3919A4B-A7E2-4336-9FBD-F87776F990E5}" destId="{BECCDB42-BF0D-465C-95F7-C5ED7B2E67DA}" srcOrd="1" destOrd="0" presId="urn:microsoft.com/office/officeart/2005/8/layout/process3"/>
    <dgm:cxn modelId="{15F29797-6EBC-48E7-94ED-1EB2ED1764BF}" type="presOf" srcId="{C1ABFCFD-878B-4AAF-BB24-024750031560}" destId="{5BFC3974-B99D-4732-B5FE-FD9DFF09FDCE}" srcOrd="0" destOrd="0" presId="urn:microsoft.com/office/officeart/2005/8/layout/process3"/>
    <dgm:cxn modelId="{BF22569A-6CEE-4BF2-964D-3CD384E3E9A3}" type="presOf" srcId="{5E2EB3DE-59D3-4DA7-B4C7-BF4D2242D456}" destId="{A8A5EC74-4D50-4E95-9C51-90F5A06A9AE0}" srcOrd="1" destOrd="0" presId="urn:microsoft.com/office/officeart/2005/8/layout/process3"/>
    <dgm:cxn modelId="{41B38E9B-511C-415E-B6E5-E851189FE56D}" type="presOf" srcId="{6586A170-8336-49FE-9FF0-D4AC77D95B19}" destId="{33DBDA82-995D-4A7B-9401-951000757382}" srcOrd="1" destOrd="0" presId="urn:microsoft.com/office/officeart/2005/8/layout/process3"/>
    <dgm:cxn modelId="{0935249D-C98D-4211-9FB5-D199ECDC69F3}" type="presOf" srcId="{6FA63B2F-B249-452B-A005-BE35009DAF50}" destId="{6115F797-A6DE-4EF2-9CBB-FE74A6005419}" srcOrd="0" destOrd="0" presId="urn:microsoft.com/office/officeart/2005/8/layout/process3"/>
    <dgm:cxn modelId="{49F4C9AE-D610-4475-9A7B-8209856112F1}" type="presOf" srcId="{ADF04087-618C-4072-83C4-24559DCCD84E}" destId="{43444179-3CDA-4973-9806-29FC915EF70B}" srcOrd="1" destOrd="0" presId="urn:microsoft.com/office/officeart/2005/8/layout/process3"/>
    <dgm:cxn modelId="{7D18F9C5-9ECA-4BBD-B040-E0ED6603BED0}" type="presOf" srcId="{1D42E346-F6FB-4880-9769-ADD02C578B5F}" destId="{3A6134A8-3C34-45DA-8131-3A256D123686}" srcOrd="1" destOrd="0" presId="urn:microsoft.com/office/officeart/2005/8/layout/process3"/>
    <dgm:cxn modelId="{B416B7CA-4CB5-4C31-959C-049EF2F84F04}" srcId="{5DA95C0A-A1DC-413D-BDF4-CBAD197E4673}" destId="{C0EB5394-BF3C-4769-B0F9-E9CE55BD78C4}" srcOrd="0" destOrd="0" parTransId="{3ADC49DF-5876-4BEA-B3A8-2073277FB8D6}" sibTransId="{A1B1D5C0-27FD-4F5C-9653-B80E1A62275B}"/>
    <dgm:cxn modelId="{F67AC4CF-A6FF-47E5-99C4-73E480C273AD}" type="presOf" srcId="{7C04E8C8-D36B-46B4-B263-EE38D8A73A33}" destId="{57C3B2E6-E44C-4B97-9554-296D76377A20}" srcOrd="0" destOrd="0" presId="urn:microsoft.com/office/officeart/2005/8/layout/process3"/>
    <dgm:cxn modelId="{19564FD3-9555-4ACF-8413-DBE46FCAB590}" srcId="{407ABB1E-CB69-44E5-8079-DB7F5955D926}" destId="{611E47AF-C61B-4BA4-844A-26AB3FDEEF30}" srcOrd="0" destOrd="0" parTransId="{687DC825-000F-4F8F-9621-019450C2E1B4}" sibTransId="{8C1C84A3-A40E-46BD-8673-066A3E806E00}"/>
    <dgm:cxn modelId="{3B4A89D8-18A7-461F-9DA3-9B91C59C706B}" type="presOf" srcId="{5DA95C0A-A1DC-413D-BDF4-CBAD197E4673}" destId="{167E8E07-0355-4E64-8A37-C7708D85BD5E}" srcOrd="1" destOrd="0" presId="urn:microsoft.com/office/officeart/2005/8/layout/process3"/>
    <dgm:cxn modelId="{9B6000DE-6C24-46B2-A94C-23A4D9A87887}" type="presOf" srcId="{5E2EB3DE-59D3-4DA7-B4C7-BF4D2242D456}" destId="{A2B6F22B-BDC1-44C1-9C3B-C700746C91A0}" srcOrd="0" destOrd="0" presId="urn:microsoft.com/office/officeart/2005/8/layout/process3"/>
    <dgm:cxn modelId="{0E0B12E0-EA38-46BD-800B-E5CA096C2FA6}" srcId="{407ABB1E-CB69-44E5-8079-DB7F5955D926}" destId="{ADF04087-618C-4072-83C4-24559DCCD84E}" srcOrd="3" destOrd="0" parTransId="{14CE9D03-CDE1-418B-BD11-1ECF48230707}" sibTransId="{F3919A4B-A7E2-4336-9FBD-F87776F990E5}"/>
    <dgm:cxn modelId="{480B51F4-EE86-4A66-8606-85AFDC671FE2}" type="presOf" srcId="{1E292716-B605-472A-A7AF-6DC7AE4CE6CD}" destId="{51C02FC2-D594-4949-BBB4-5B0F683E234C}" srcOrd="1" destOrd="0" presId="urn:microsoft.com/office/officeart/2005/8/layout/process3"/>
    <dgm:cxn modelId="{7B0594FA-D075-46FB-99D0-866EFA970EB4}" type="presOf" srcId="{1E292716-B605-472A-A7AF-6DC7AE4CE6CD}" destId="{0335DF06-5D91-417C-9DCA-549A2B946184}" srcOrd="0" destOrd="0" presId="urn:microsoft.com/office/officeart/2005/8/layout/process3"/>
    <dgm:cxn modelId="{DFB4F794-3022-44B4-9FC4-9133199466B9}" type="presParOf" srcId="{0AED3C5B-10AD-4809-94A0-576F9D336B2F}" destId="{D68C080A-F25C-4EE4-AD56-45FA929087EE}" srcOrd="0" destOrd="0" presId="urn:microsoft.com/office/officeart/2005/8/layout/process3"/>
    <dgm:cxn modelId="{37491CFD-BBAB-4A18-BC68-C077BE6A3052}" type="presParOf" srcId="{D68C080A-F25C-4EE4-AD56-45FA929087EE}" destId="{05AB3176-E935-4460-9D5F-4E21604E488C}" srcOrd="0" destOrd="0" presId="urn:microsoft.com/office/officeart/2005/8/layout/process3"/>
    <dgm:cxn modelId="{A397C0B3-B675-450D-B8B0-1378B5306363}" type="presParOf" srcId="{D68C080A-F25C-4EE4-AD56-45FA929087EE}" destId="{56AE9293-9C08-4446-9BAE-69CDF0371112}" srcOrd="1" destOrd="0" presId="urn:microsoft.com/office/officeart/2005/8/layout/process3"/>
    <dgm:cxn modelId="{217282CB-5F22-4CFD-9221-E437CD1256C5}" type="presParOf" srcId="{D68C080A-F25C-4EE4-AD56-45FA929087EE}" destId="{884CF67F-2F71-43A0-90CB-746C44327532}" srcOrd="2" destOrd="0" presId="urn:microsoft.com/office/officeart/2005/8/layout/process3"/>
    <dgm:cxn modelId="{C006E4E9-412C-498D-8DA2-6D48FA6939DD}" type="presParOf" srcId="{0AED3C5B-10AD-4809-94A0-576F9D336B2F}" destId="{C4C97679-23C5-40BF-A606-35418D849A12}" srcOrd="1" destOrd="0" presId="urn:microsoft.com/office/officeart/2005/8/layout/process3"/>
    <dgm:cxn modelId="{72CD2BDC-60F4-4646-9D86-CE08E26033EC}" type="presParOf" srcId="{C4C97679-23C5-40BF-A606-35418D849A12}" destId="{E4AB5471-2D2C-49FB-A7C0-69C3827024A2}" srcOrd="0" destOrd="0" presId="urn:microsoft.com/office/officeart/2005/8/layout/process3"/>
    <dgm:cxn modelId="{BBD5EFDC-A16B-4E78-9FBF-0355E08415CA}" type="presParOf" srcId="{0AED3C5B-10AD-4809-94A0-576F9D336B2F}" destId="{BBD6813B-89D8-47D3-A1AA-0200A7905410}" srcOrd="2" destOrd="0" presId="urn:microsoft.com/office/officeart/2005/8/layout/process3"/>
    <dgm:cxn modelId="{8F0FE13F-DFF1-43CA-BE52-C58558E2F1F5}" type="presParOf" srcId="{BBD6813B-89D8-47D3-A1AA-0200A7905410}" destId="{4FAF5A0E-591A-437B-984D-DCB51DBE509D}" srcOrd="0" destOrd="0" presId="urn:microsoft.com/office/officeart/2005/8/layout/process3"/>
    <dgm:cxn modelId="{84C83F64-2135-4BFB-BC2E-14309E406620}" type="presParOf" srcId="{BBD6813B-89D8-47D3-A1AA-0200A7905410}" destId="{3A6134A8-3C34-45DA-8131-3A256D123686}" srcOrd="1" destOrd="0" presId="urn:microsoft.com/office/officeart/2005/8/layout/process3"/>
    <dgm:cxn modelId="{5C35F8AC-2B60-4381-971F-1F1E6852ABDE}" type="presParOf" srcId="{BBD6813B-89D8-47D3-A1AA-0200A7905410}" destId="{6115F797-A6DE-4EF2-9CBB-FE74A6005419}" srcOrd="2" destOrd="0" presId="urn:microsoft.com/office/officeart/2005/8/layout/process3"/>
    <dgm:cxn modelId="{60363F4F-6F59-4B9C-BC0E-DD9D33E7642E}" type="presParOf" srcId="{0AED3C5B-10AD-4809-94A0-576F9D336B2F}" destId="{A2B6F22B-BDC1-44C1-9C3B-C700746C91A0}" srcOrd="3" destOrd="0" presId="urn:microsoft.com/office/officeart/2005/8/layout/process3"/>
    <dgm:cxn modelId="{B6D0DF23-0E8A-431A-9E0C-B6DD3752B6C1}" type="presParOf" srcId="{A2B6F22B-BDC1-44C1-9C3B-C700746C91A0}" destId="{A8A5EC74-4D50-4E95-9C51-90F5A06A9AE0}" srcOrd="0" destOrd="0" presId="urn:microsoft.com/office/officeart/2005/8/layout/process3"/>
    <dgm:cxn modelId="{9DDB03BA-3072-4DFA-B007-99D3AFA941AA}" type="presParOf" srcId="{0AED3C5B-10AD-4809-94A0-576F9D336B2F}" destId="{307760D6-6352-4D8B-AE8E-5A6721112E4F}" srcOrd="4" destOrd="0" presId="urn:microsoft.com/office/officeart/2005/8/layout/process3"/>
    <dgm:cxn modelId="{69FFD583-D5CB-40B4-B44D-6F1DD5129173}" type="presParOf" srcId="{307760D6-6352-4D8B-AE8E-5A6721112E4F}" destId="{A4209AF6-29A3-4A73-8BCC-FD5667E5B24A}" srcOrd="0" destOrd="0" presId="urn:microsoft.com/office/officeart/2005/8/layout/process3"/>
    <dgm:cxn modelId="{EB7A28BA-44B2-4DAD-AEDC-7D097DA53EAC}" type="presParOf" srcId="{307760D6-6352-4D8B-AE8E-5A6721112E4F}" destId="{167E8E07-0355-4E64-8A37-C7708D85BD5E}" srcOrd="1" destOrd="0" presId="urn:microsoft.com/office/officeart/2005/8/layout/process3"/>
    <dgm:cxn modelId="{6DECAB97-F879-427F-B8E8-8EC087EEDE69}" type="presParOf" srcId="{307760D6-6352-4D8B-AE8E-5A6721112E4F}" destId="{35F3B485-83B7-47E9-858F-3F090B8421C6}" srcOrd="2" destOrd="0" presId="urn:microsoft.com/office/officeart/2005/8/layout/process3"/>
    <dgm:cxn modelId="{91FE5735-5B31-47A0-84AE-14203F20700E}" type="presParOf" srcId="{0AED3C5B-10AD-4809-94A0-576F9D336B2F}" destId="{5BFC3974-B99D-4732-B5FE-FD9DFF09FDCE}" srcOrd="5" destOrd="0" presId="urn:microsoft.com/office/officeart/2005/8/layout/process3"/>
    <dgm:cxn modelId="{4ED11FAF-B6F2-4891-A2B0-AEE7AB61CE73}" type="presParOf" srcId="{5BFC3974-B99D-4732-B5FE-FD9DFF09FDCE}" destId="{198BB3D8-249F-467C-A32F-CDEA4B0E891A}" srcOrd="0" destOrd="0" presId="urn:microsoft.com/office/officeart/2005/8/layout/process3"/>
    <dgm:cxn modelId="{87A4C0F9-E13B-4C6A-92F6-906DFEBE8143}" type="presParOf" srcId="{0AED3C5B-10AD-4809-94A0-576F9D336B2F}" destId="{0C11D16B-66A8-4029-A248-FDF977DBE657}" srcOrd="6" destOrd="0" presId="urn:microsoft.com/office/officeart/2005/8/layout/process3"/>
    <dgm:cxn modelId="{D7FE1947-8ECF-436B-B9EA-FB55C5A8D2DA}" type="presParOf" srcId="{0C11D16B-66A8-4029-A248-FDF977DBE657}" destId="{2D54DA7E-361D-46C4-BC13-3779FAA86185}" srcOrd="0" destOrd="0" presId="urn:microsoft.com/office/officeart/2005/8/layout/process3"/>
    <dgm:cxn modelId="{E3E87100-D352-4109-8D87-BD9FF2EAE4F5}" type="presParOf" srcId="{0C11D16B-66A8-4029-A248-FDF977DBE657}" destId="{43444179-3CDA-4973-9806-29FC915EF70B}" srcOrd="1" destOrd="0" presId="urn:microsoft.com/office/officeart/2005/8/layout/process3"/>
    <dgm:cxn modelId="{1D26CF88-8114-4297-9FAB-97F036E98D49}" type="presParOf" srcId="{0C11D16B-66A8-4029-A248-FDF977DBE657}" destId="{57C3B2E6-E44C-4B97-9554-296D76377A20}" srcOrd="2" destOrd="0" presId="urn:microsoft.com/office/officeart/2005/8/layout/process3"/>
    <dgm:cxn modelId="{754824B0-373E-49F2-ADB5-D54E8CED7BBF}" type="presParOf" srcId="{0AED3C5B-10AD-4809-94A0-576F9D336B2F}" destId="{CEFC9E4F-B63C-426F-9D7C-B44DA4792C4B}" srcOrd="7" destOrd="0" presId="urn:microsoft.com/office/officeart/2005/8/layout/process3"/>
    <dgm:cxn modelId="{7594C4B8-7519-46C9-A7B8-9F9812D3CA46}" type="presParOf" srcId="{CEFC9E4F-B63C-426F-9D7C-B44DA4792C4B}" destId="{BECCDB42-BF0D-465C-95F7-C5ED7B2E67DA}" srcOrd="0" destOrd="0" presId="urn:microsoft.com/office/officeart/2005/8/layout/process3"/>
    <dgm:cxn modelId="{5067DA2F-C5E6-4E85-B0CD-24A77E90FDC9}" type="presParOf" srcId="{0AED3C5B-10AD-4809-94A0-576F9D336B2F}" destId="{6F63DFC1-79FB-460C-9323-0DECCA88116D}" srcOrd="8" destOrd="0" presId="urn:microsoft.com/office/officeart/2005/8/layout/process3"/>
    <dgm:cxn modelId="{57912FD6-0CAF-4DCB-B6B4-139DB703F242}" type="presParOf" srcId="{6F63DFC1-79FB-460C-9323-0DECCA88116D}" destId="{2BB1C5BF-09B3-47EC-B6E1-BD6580184097}" srcOrd="0" destOrd="0" presId="urn:microsoft.com/office/officeart/2005/8/layout/process3"/>
    <dgm:cxn modelId="{5EBF3BD9-D4AD-4FF0-8100-565B010DAA06}" type="presParOf" srcId="{6F63DFC1-79FB-460C-9323-0DECCA88116D}" destId="{33DBDA82-995D-4A7B-9401-951000757382}" srcOrd="1" destOrd="0" presId="urn:microsoft.com/office/officeart/2005/8/layout/process3"/>
    <dgm:cxn modelId="{9E574201-C030-4758-BBC8-E7E43CD5B235}" type="presParOf" srcId="{6F63DFC1-79FB-460C-9323-0DECCA88116D}" destId="{D2BD5CF2-F9F2-493B-B5FE-EC753E63780A}" srcOrd="2" destOrd="0" presId="urn:microsoft.com/office/officeart/2005/8/layout/process3"/>
    <dgm:cxn modelId="{4F66C076-C6FF-4B59-99BA-A7834CCC7B8B}" type="presParOf" srcId="{0AED3C5B-10AD-4809-94A0-576F9D336B2F}" destId="{0335DF06-5D91-417C-9DCA-549A2B946184}" srcOrd="9" destOrd="0" presId="urn:microsoft.com/office/officeart/2005/8/layout/process3"/>
    <dgm:cxn modelId="{D212F44B-43F8-43E6-A429-A87EA23B5404}" type="presParOf" srcId="{0335DF06-5D91-417C-9DCA-549A2B946184}" destId="{51C02FC2-D594-4949-BBB4-5B0F683E234C}" srcOrd="0" destOrd="0" presId="urn:microsoft.com/office/officeart/2005/8/layout/process3"/>
    <dgm:cxn modelId="{0F7E9CCC-5988-4C68-88CF-2AF10FCE3784}" type="presParOf" srcId="{0AED3C5B-10AD-4809-94A0-576F9D336B2F}" destId="{3984BEBC-ACBD-4898-9841-3A19790B4396}" srcOrd="10" destOrd="0" presId="urn:microsoft.com/office/officeart/2005/8/layout/process3"/>
    <dgm:cxn modelId="{9E9B1BB3-3149-4CBA-9CB8-242E9CB4142E}" type="presParOf" srcId="{3984BEBC-ACBD-4898-9841-3A19790B4396}" destId="{4A0F50E4-08D2-4E3B-8427-2D0D698CCFDC}" srcOrd="0" destOrd="0" presId="urn:microsoft.com/office/officeart/2005/8/layout/process3"/>
    <dgm:cxn modelId="{2C24085D-CC56-4D27-9AC2-7CB914C2429D}" type="presParOf" srcId="{3984BEBC-ACBD-4898-9841-3A19790B4396}" destId="{67A45E90-DEAE-48C5-B7C9-253B3AC5071B}" srcOrd="1" destOrd="0" presId="urn:microsoft.com/office/officeart/2005/8/layout/process3"/>
    <dgm:cxn modelId="{80AC1F0E-FA79-4266-AC45-18712E73A7A0}" type="presParOf" srcId="{3984BEBC-ACBD-4898-9841-3A19790B4396}" destId="{D0BD5610-CC21-471B-B2BB-E9F264C5E730}" srcOrd="2" destOrd="0" presId="urn:microsoft.com/office/officeart/2005/8/layout/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C07E97-4600-4D03-B9BD-8CBB1429A8A4}">
      <dsp:nvSpPr>
        <dsp:cNvPr id="0" name=""/>
        <dsp:cNvSpPr/>
      </dsp:nvSpPr>
      <dsp:spPr>
        <a:xfrm rot="16200000">
          <a:off x="454501" y="2043271"/>
          <a:ext cx="492760" cy="841057"/>
        </a:xfrm>
        <a:prstGeom prst="round2SameRect">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Introduction</a:t>
          </a:r>
        </a:p>
      </dsp:txBody>
      <dsp:txXfrm rot="5400000">
        <a:off x="304408" y="2241475"/>
        <a:ext cx="817002" cy="444650"/>
      </dsp:txXfrm>
    </dsp:sp>
    <dsp:sp modelId="{C92A5158-5CA8-48E7-AE89-D724D927F280}">
      <dsp:nvSpPr>
        <dsp:cNvPr id="0" name=""/>
        <dsp:cNvSpPr/>
      </dsp:nvSpPr>
      <dsp:spPr>
        <a:xfrm>
          <a:off x="0" y="0"/>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a:t>On essayera de ne pas </a:t>
          </a:r>
          <a:r>
            <a:rPr lang="fr-FR" sz="1100" kern="1200" noProof="0" dirty="0" err="1"/>
            <a:t>spoile</a:t>
          </a:r>
          <a:r>
            <a:rPr lang="fr-FR" sz="1100" kern="1200" noProof="0" dirty="0"/>
            <a:t> la fin</a:t>
          </a:r>
        </a:p>
      </dsp:txBody>
      <dsp:txXfrm>
        <a:off x="0" y="0"/>
        <a:ext cx="1401762" cy="1724660"/>
      </dsp:txXfrm>
    </dsp:sp>
    <dsp:sp modelId="{B394A009-EA88-4A3D-AB16-8FED72B9C989}">
      <dsp:nvSpPr>
        <dsp:cNvPr id="0" name=""/>
        <dsp:cNvSpPr/>
      </dsp:nvSpPr>
      <dsp:spPr>
        <a:xfrm>
          <a:off x="700881" y="1823211"/>
          <a:ext cx="0" cy="394208"/>
        </a:xfrm>
        <a:prstGeom prst="line">
          <a:avLst/>
        </a:prstGeom>
        <a:noFill/>
        <a:ln w="6350" cap="flat" cmpd="sng" algn="ctr">
          <a:solidFill>
            <a:schemeClr val="accent2">
              <a:hueOff val="0"/>
              <a:satOff val="0"/>
              <a:lumOff val="0"/>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E252AFBA-CFBC-4AA6-82C7-C7221C29AAFE}">
      <dsp:nvSpPr>
        <dsp:cNvPr id="0" name=""/>
        <dsp:cNvSpPr/>
      </dsp:nvSpPr>
      <dsp:spPr>
        <a:xfrm>
          <a:off x="651605" y="1724659"/>
          <a:ext cx="98552" cy="98552"/>
        </a:xfrm>
        <a:prstGeom prst="ellipse">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05DF0148-0982-4E09-BE31-85605EC65C16}">
      <dsp:nvSpPr>
        <dsp:cNvPr id="0" name=""/>
        <dsp:cNvSpPr/>
      </dsp:nvSpPr>
      <dsp:spPr>
        <a:xfrm>
          <a:off x="1121409" y="2217419"/>
          <a:ext cx="841057" cy="492760"/>
        </a:xfrm>
        <a:prstGeom prst="rect">
          <a:avLst/>
        </a:prstGeom>
        <a:solidFill>
          <a:schemeClr val="accent2">
            <a:hueOff val="-2070378"/>
            <a:satOff val="9172"/>
            <a:lumOff val="-3373"/>
            <a:alphaOff val="0"/>
          </a:schemeClr>
        </a:solidFill>
        <a:ln w="6350" cap="flat" cmpd="sng" algn="ctr">
          <a:solidFill>
            <a:schemeClr val="accent2">
              <a:hueOff val="-2070378"/>
              <a:satOff val="9172"/>
              <a:lumOff val="-3373"/>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err="1"/>
            <a:t>Tita</a:t>
          </a:r>
          <a:r>
            <a:rPr lang="fr-FR" sz="1100" kern="1200" noProof="0" dirty="0"/>
            <a:t> power </a:t>
          </a:r>
          <a:r>
            <a:rPr lang="fr-FR" sz="1100" kern="1200" noProof="0" dirty="0" err="1"/>
            <a:t>viz</a:t>
          </a:r>
          <a:endParaRPr lang="fr-FR" sz="1100" kern="1200" noProof="0" dirty="0"/>
        </a:p>
      </dsp:txBody>
      <dsp:txXfrm>
        <a:off x="1121409" y="2217419"/>
        <a:ext cx="841057" cy="492760"/>
      </dsp:txXfrm>
    </dsp:sp>
    <dsp:sp modelId="{E7BADB6E-6D9E-467A-9675-783204473889}">
      <dsp:nvSpPr>
        <dsp:cNvPr id="0" name=""/>
        <dsp:cNvSpPr/>
      </dsp:nvSpPr>
      <dsp:spPr>
        <a:xfrm>
          <a:off x="841057" y="3202939"/>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a:t>Petite Dataviz avec des graphique c’est plus beau</a:t>
          </a:r>
        </a:p>
      </dsp:txBody>
      <dsp:txXfrm>
        <a:off x="841057" y="3202939"/>
        <a:ext cx="1401762" cy="1724660"/>
      </dsp:txXfrm>
    </dsp:sp>
    <dsp:sp modelId="{CB39EC28-6B8E-43F8-B67A-F3A74EC6EB56}">
      <dsp:nvSpPr>
        <dsp:cNvPr id="0" name=""/>
        <dsp:cNvSpPr/>
      </dsp:nvSpPr>
      <dsp:spPr>
        <a:xfrm>
          <a:off x="1541938" y="2710179"/>
          <a:ext cx="0" cy="394208"/>
        </a:xfrm>
        <a:prstGeom prst="line">
          <a:avLst/>
        </a:prstGeom>
        <a:noFill/>
        <a:ln w="6350" cap="flat" cmpd="sng" algn="ctr">
          <a:solidFill>
            <a:schemeClr val="accent2">
              <a:hueOff val="-2070378"/>
              <a:satOff val="9172"/>
              <a:lumOff val="-3373"/>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405743C9-CB32-44B7-919A-B4E96DC49C64}">
      <dsp:nvSpPr>
        <dsp:cNvPr id="0" name=""/>
        <dsp:cNvSpPr/>
      </dsp:nvSpPr>
      <dsp:spPr>
        <a:xfrm>
          <a:off x="1492662" y="3104387"/>
          <a:ext cx="98552" cy="98552"/>
        </a:xfrm>
        <a:prstGeom prst="ellipse">
          <a:avLst/>
        </a:prstGeom>
        <a:solidFill>
          <a:schemeClr val="accent2">
            <a:hueOff val="-2070378"/>
            <a:satOff val="9172"/>
            <a:lumOff val="-3373"/>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8D773160-09FB-488F-9480-F5B6D12C9C76}">
      <dsp:nvSpPr>
        <dsp:cNvPr id="0" name=""/>
        <dsp:cNvSpPr/>
      </dsp:nvSpPr>
      <dsp:spPr>
        <a:xfrm>
          <a:off x="1962467" y="2217419"/>
          <a:ext cx="841057" cy="492760"/>
        </a:xfrm>
        <a:prstGeom prst="rect">
          <a:avLst/>
        </a:prstGeom>
        <a:solidFill>
          <a:schemeClr val="accent2">
            <a:hueOff val="-4140755"/>
            <a:satOff val="18344"/>
            <a:lumOff val="-6746"/>
            <a:alphaOff val="0"/>
          </a:schemeClr>
        </a:solidFill>
        <a:ln w="6350" cap="flat" cmpd="sng" algn="ctr">
          <a:solidFill>
            <a:schemeClr val="accent2">
              <a:hueOff val="-4140755"/>
              <a:satOff val="18344"/>
              <a:lumOff val="-6746"/>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Linéaire ou …</a:t>
          </a:r>
        </a:p>
      </dsp:txBody>
      <dsp:txXfrm>
        <a:off x="1962467" y="2217419"/>
        <a:ext cx="841057" cy="492760"/>
      </dsp:txXfrm>
    </dsp:sp>
    <dsp:sp modelId="{EA67225F-A8F7-42F2-A419-E7E0ABD1D482}">
      <dsp:nvSpPr>
        <dsp:cNvPr id="0" name=""/>
        <dsp:cNvSpPr/>
      </dsp:nvSpPr>
      <dsp:spPr>
        <a:xfrm>
          <a:off x="1682115" y="0"/>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a:t>Test Régression linéaire</a:t>
          </a:r>
        </a:p>
      </dsp:txBody>
      <dsp:txXfrm>
        <a:off x="1682115" y="0"/>
        <a:ext cx="1401762" cy="1724660"/>
      </dsp:txXfrm>
    </dsp:sp>
    <dsp:sp modelId="{E0ADD0DF-18FE-4902-8615-2AB5C906B9D1}">
      <dsp:nvSpPr>
        <dsp:cNvPr id="0" name=""/>
        <dsp:cNvSpPr/>
      </dsp:nvSpPr>
      <dsp:spPr>
        <a:xfrm>
          <a:off x="2382996" y="1823211"/>
          <a:ext cx="0" cy="394208"/>
        </a:xfrm>
        <a:prstGeom prst="line">
          <a:avLst/>
        </a:prstGeom>
        <a:noFill/>
        <a:ln w="6350" cap="flat" cmpd="sng" algn="ctr">
          <a:solidFill>
            <a:schemeClr val="accent2">
              <a:hueOff val="-4140755"/>
              <a:satOff val="18344"/>
              <a:lumOff val="-6746"/>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5897CDCF-4574-4C80-83DA-311E9BFFBC74}">
      <dsp:nvSpPr>
        <dsp:cNvPr id="0" name=""/>
        <dsp:cNvSpPr/>
      </dsp:nvSpPr>
      <dsp:spPr>
        <a:xfrm>
          <a:off x="2333720" y="1724659"/>
          <a:ext cx="98552" cy="98552"/>
        </a:xfrm>
        <a:prstGeom prst="ellipse">
          <a:avLst/>
        </a:prstGeom>
        <a:solidFill>
          <a:schemeClr val="accent2">
            <a:hueOff val="-4140755"/>
            <a:satOff val="18344"/>
            <a:lumOff val="-6746"/>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109725C7-D043-49B7-BD1A-08B63DAD822F}">
      <dsp:nvSpPr>
        <dsp:cNvPr id="0" name=""/>
        <dsp:cNvSpPr/>
      </dsp:nvSpPr>
      <dsp:spPr>
        <a:xfrm>
          <a:off x="2803525" y="2217419"/>
          <a:ext cx="841057" cy="492760"/>
        </a:xfrm>
        <a:prstGeom prst="rect">
          <a:avLst/>
        </a:prstGeom>
        <a:solidFill>
          <a:schemeClr val="accent2">
            <a:hueOff val="-6211133"/>
            <a:satOff val="27515"/>
            <a:lumOff val="-10118"/>
            <a:alphaOff val="0"/>
          </a:schemeClr>
        </a:solidFill>
        <a:ln w="6350" cap="flat" cmpd="sng" algn="ctr">
          <a:solidFill>
            <a:schemeClr val="accent2">
              <a:hueOff val="-6211133"/>
              <a:satOff val="27515"/>
              <a:lumOff val="-10118"/>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…Logistique</a:t>
          </a:r>
        </a:p>
      </dsp:txBody>
      <dsp:txXfrm>
        <a:off x="2803525" y="2217419"/>
        <a:ext cx="841057" cy="492760"/>
      </dsp:txXfrm>
    </dsp:sp>
    <dsp:sp modelId="{7296B171-EFD4-4E36-8C58-FFF27E2DAE2F}">
      <dsp:nvSpPr>
        <dsp:cNvPr id="0" name=""/>
        <dsp:cNvSpPr/>
      </dsp:nvSpPr>
      <dsp:spPr>
        <a:xfrm>
          <a:off x="2523172" y="3202939"/>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a:t>Test Régression logistique</a:t>
          </a:r>
        </a:p>
      </dsp:txBody>
      <dsp:txXfrm>
        <a:off x="2523172" y="3202939"/>
        <a:ext cx="1401762" cy="1724660"/>
      </dsp:txXfrm>
    </dsp:sp>
    <dsp:sp modelId="{47463188-2BD4-42E6-B5A3-E97043C7DA2E}">
      <dsp:nvSpPr>
        <dsp:cNvPr id="0" name=""/>
        <dsp:cNvSpPr/>
      </dsp:nvSpPr>
      <dsp:spPr>
        <a:xfrm>
          <a:off x="3224053" y="2710179"/>
          <a:ext cx="0" cy="394208"/>
        </a:xfrm>
        <a:prstGeom prst="line">
          <a:avLst/>
        </a:prstGeom>
        <a:noFill/>
        <a:ln w="6350" cap="flat" cmpd="sng" algn="ctr">
          <a:solidFill>
            <a:schemeClr val="accent2">
              <a:hueOff val="-6211133"/>
              <a:satOff val="27515"/>
              <a:lumOff val="-10118"/>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6CE5CE6E-9ADE-4121-84AF-CF4AD6CDB350}">
      <dsp:nvSpPr>
        <dsp:cNvPr id="0" name=""/>
        <dsp:cNvSpPr/>
      </dsp:nvSpPr>
      <dsp:spPr>
        <a:xfrm>
          <a:off x="3174777" y="3104387"/>
          <a:ext cx="98552" cy="98552"/>
        </a:xfrm>
        <a:prstGeom prst="ellipse">
          <a:avLst/>
        </a:prstGeom>
        <a:solidFill>
          <a:schemeClr val="accent2">
            <a:hueOff val="-6211133"/>
            <a:satOff val="27515"/>
            <a:lumOff val="-10118"/>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0D277E28-A922-4B99-B841-8FFFAD7DC155}">
      <dsp:nvSpPr>
        <dsp:cNvPr id="0" name=""/>
        <dsp:cNvSpPr/>
      </dsp:nvSpPr>
      <dsp:spPr>
        <a:xfrm>
          <a:off x="3644582" y="2217419"/>
          <a:ext cx="841057" cy="492760"/>
        </a:xfrm>
        <a:prstGeom prst="rect">
          <a:avLst/>
        </a:prstGeom>
        <a:solidFill>
          <a:schemeClr val="accent2">
            <a:hueOff val="-8281511"/>
            <a:satOff val="36687"/>
            <a:lumOff val="-13491"/>
            <a:alphaOff val="0"/>
          </a:schemeClr>
        </a:solidFill>
        <a:ln w="6350" cap="flat" cmpd="sng" algn="ctr">
          <a:solidFill>
            <a:schemeClr val="accent2">
              <a:hueOff val="-8281511"/>
              <a:satOff val="36687"/>
              <a:lumOff val="-13491"/>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Prédiction</a:t>
          </a:r>
        </a:p>
      </dsp:txBody>
      <dsp:txXfrm>
        <a:off x="3644582" y="2217419"/>
        <a:ext cx="841057" cy="492760"/>
      </dsp:txXfrm>
    </dsp:sp>
    <dsp:sp modelId="{37262F73-ED68-4706-8389-8C2AB57E4976}">
      <dsp:nvSpPr>
        <dsp:cNvPr id="0" name=""/>
        <dsp:cNvSpPr/>
      </dsp:nvSpPr>
      <dsp:spPr>
        <a:xfrm>
          <a:off x="3364230" y="0"/>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a:t>Boule de Cristal ou IA ?</a:t>
          </a:r>
        </a:p>
      </dsp:txBody>
      <dsp:txXfrm>
        <a:off x="3364230" y="0"/>
        <a:ext cx="1401762" cy="1724660"/>
      </dsp:txXfrm>
    </dsp:sp>
    <dsp:sp modelId="{91C373F7-FC28-46CD-95E7-26EBCB5F4095}">
      <dsp:nvSpPr>
        <dsp:cNvPr id="0" name=""/>
        <dsp:cNvSpPr/>
      </dsp:nvSpPr>
      <dsp:spPr>
        <a:xfrm>
          <a:off x="4065111" y="1823211"/>
          <a:ext cx="0" cy="394208"/>
        </a:xfrm>
        <a:prstGeom prst="line">
          <a:avLst/>
        </a:prstGeom>
        <a:noFill/>
        <a:ln w="6350" cap="flat" cmpd="sng" algn="ctr">
          <a:solidFill>
            <a:schemeClr val="accent2">
              <a:hueOff val="-8281511"/>
              <a:satOff val="36687"/>
              <a:lumOff val="-13491"/>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FD9C7532-F74A-45A9-A6E0-CD8F614FE410}">
      <dsp:nvSpPr>
        <dsp:cNvPr id="0" name=""/>
        <dsp:cNvSpPr/>
      </dsp:nvSpPr>
      <dsp:spPr>
        <a:xfrm>
          <a:off x="4015835" y="1724659"/>
          <a:ext cx="98552" cy="98552"/>
        </a:xfrm>
        <a:prstGeom prst="ellipse">
          <a:avLst/>
        </a:prstGeom>
        <a:solidFill>
          <a:schemeClr val="accent2">
            <a:hueOff val="-8281511"/>
            <a:satOff val="36687"/>
            <a:lumOff val="-13491"/>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EA355B1E-FC13-4202-BAE6-387A2781D1D6}">
      <dsp:nvSpPr>
        <dsp:cNvPr id="0" name=""/>
        <dsp:cNvSpPr/>
      </dsp:nvSpPr>
      <dsp:spPr>
        <a:xfrm rot="5400000">
          <a:off x="4659788" y="2043271"/>
          <a:ext cx="492760" cy="841057"/>
        </a:xfrm>
        <a:prstGeom prst="round2SameRect">
          <a:avLst/>
        </a:prstGeom>
        <a:solidFill>
          <a:schemeClr val="accent2">
            <a:hueOff val="-10351888"/>
            <a:satOff val="45859"/>
            <a:lumOff val="-16864"/>
            <a:alphaOff val="0"/>
          </a:schemeClr>
        </a:solidFill>
        <a:ln w="6350" cap="flat" cmpd="sng" algn="ctr">
          <a:solidFill>
            <a:schemeClr val="accent2">
              <a:hueOff val="-10351888"/>
              <a:satOff val="45859"/>
              <a:lumOff val="-16864"/>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Conclusion</a:t>
          </a:r>
        </a:p>
      </dsp:txBody>
      <dsp:txXfrm rot="-5400000">
        <a:off x="4485640" y="2241475"/>
        <a:ext cx="817002" cy="444650"/>
      </dsp:txXfrm>
    </dsp:sp>
    <dsp:sp modelId="{53949C4A-04B7-4C62-AA8F-E951E23C1B23}">
      <dsp:nvSpPr>
        <dsp:cNvPr id="0" name=""/>
        <dsp:cNvSpPr/>
      </dsp:nvSpPr>
      <dsp:spPr>
        <a:xfrm>
          <a:off x="4205287" y="3202939"/>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a:t>Faut bien que ca ce finisse</a:t>
          </a:r>
        </a:p>
      </dsp:txBody>
      <dsp:txXfrm>
        <a:off x="4205287" y="3202939"/>
        <a:ext cx="1401762" cy="1724660"/>
      </dsp:txXfrm>
    </dsp:sp>
    <dsp:sp modelId="{57E00657-B4D5-4DBA-AE79-63B8F0A64AA8}">
      <dsp:nvSpPr>
        <dsp:cNvPr id="0" name=""/>
        <dsp:cNvSpPr/>
      </dsp:nvSpPr>
      <dsp:spPr>
        <a:xfrm>
          <a:off x="4906168" y="2710179"/>
          <a:ext cx="0" cy="394208"/>
        </a:xfrm>
        <a:prstGeom prst="line">
          <a:avLst/>
        </a:prstGeom>
        <a:noFill/>
        <a:ln w="6350" cap="flat" cmpd="sng" algn="ctr">
          <a:solidFill>
            <a:schemeClr val="accent2">
              <a:hueOff val="-10351888"/>
              <a:satOff val="45859"/>
              <a:lumOff val="-16864"/>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E89218E8-3918-4747-8436-A280C673A135}">
      <dsp:nvSpPr>
        <dsp:cNvPr id="0" name=""/>
        <dsp:cNvSpPr/>
      </dsp:nvSpPr>
      <dsp:spPr>
        <a:xfrm>
          <a:off x="4856892" y="3104387"/>
          <a:ext cx="98552" cy="98552"/>
        </a:xfrm>
        <a:prstGeom prst="ellipse">
          <a:avLst/>
        </a:prstGeom>
        <a:solidFill>
          <a:schemeClr val="accent2">
            <a:hueOff val="-10351888"/>
            <a:satOff val="45859"/>
            <a:lumOff val="-16864"/>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AE9293-9C08-4446-9BAE-69CDF0371112}">
      <dsp:nvSpPr>
        <dsp:cNvPr id="0" name=""/>
        <dsp:cNvSpPr/>
      </dsp:nvSpPr>
      <dsp:spPr>
        <a:xfrm>
          <a:off x="1895" y="381101"/>
          <a:ext cx="804418" cy="454486"/>
        </a:xfrm>
        <a:prstGeom prst="roundRect">
          <a:avLst>
            <a:gd name="adj" fmla="val 10000"/>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891  Passagers</a:t>
          </a:r>
        </a:p>
      </dsp:txBody>
      <dsp:txXfrm>
        <a:off x="1895" y="381101"/>
        <a:ext cx="804418" cy="302991"/>
      </dsp:txXfrm>
    </dsp:sp>
    <dsp:sp modelId="{884CF67F-2F71-43A0-90CB-746C44327532}">
      <dsp:nvSpPr>
        <dsp:cNvPr id="0" name=""/>
        <dsp:cNvSpPr/>
      </dsp:nvSpPr>
      <dsp:spPr>
        <a:xfrm>
          <a:off x="166656"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4C97679-23C5-40BF-A606-35418D849A12}">
      <dsp:nvSpPr>
        <dsp:cNvPr id="0" name=""/>
        <dsp:cNvSpPr/>
      </dsp:nvSpPr>
      <dsp:spPr>
        <a:xfrm>
          <a:off x="928260" y="432459"/>
          <a:ext cx="258527" cy="200276"/>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66700" rtl="0">
            <a:lnSpc>
              <a:spcPct val="90000"/>
            </a:lnSpc>
            <a:spcBef>
              <a:spcPct val="0"/>
            </a:spcBef>
            <a:spcAft>
              <a:spcPct val="35000"/>
            </a:spcAft>
            <a:buNone/>
          </a:pPr>
          <a:endParaRPr lang="fr-FR" sz="600" kern="1200" noProof="0" dirty="0"/>
        </a:p>
      </dsp:txBody>
      <dsp:txXfrm>
        <a:off x="928260" y="472514"/>
        <a:ext cx="198444" cy="120166"/>
      </dsp:txXfrm>
    </dsp:sp>
    <dsp:sp modelId="{3A6134A8-3C34-45DA-8131-3A256D123686}">
      <dsp:nvSpPr>
        <dsp:cNvPr id="0" name=""/>
        <dsp:cNvSpPr/>
      </dsp:nvSpPr>
      <dsp:spPr>
        <a:xfrm>
          <a:off x="1294101" y="381101"/>
          <a:ext cx="804418" cy="454486"/>
        </a:xfrm>
        <a:prstGeom prst="roundRect">
          <a:avLst>
            <a:gd name="adj" fmla="val 10000"/>
          </a:avLst>
        </a:prstGeom>
        <a:solidFill>
          <a:schemeClr val="accent2">
            <a:hueOff val="-2070378"/>
            <a:satOff val="9172"/>
            <a:lumOff val="-337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577   Hommes</a:t>
          </a:r>
        </a:p>
      </dsp:txBody>
      <dsp:txXfrm>
        <a:off x="1294101" y="381101"/>
        <a:ext cx="804418" cy="302991"/>
      </dsp:txXfrm>
    </dsp:sp>
    <dsp:sp modelId="{6115F797-A6DE-4EF2-9CBB-FE74A6005419}">
      <dsp:nvSpPr>
        <dsp:cNvPr id="0" name=""/>
        <dsp:cNvSpPr/>
      </dsp:nvSpPr>
      <dsp:spPr>
        <a:xfrm>
          <a:off x="1458861"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2070378"/>
              <a:satOff val="9172"/>
              <a:lumOff val="-337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9784" rIns="49784" bIns="49784" numCol="1" spcCol="1270" rtlCol="0" anchor="t" anchorCtr="0">
          <a:noAutofit/>
        </a:bodyPr>
        <a:lstStyle/>
        <a:p>
          <a:pPr marL="57150" lvl="1" indent="-57150" algn="ctr" defTabSz="311150" rtl="0">
            <a:lnSpc>
              <a:spcPct val="90000"/>
            </a:lnSpc>
            <a:spcBef>
              <a:spcPct val="0"/>
            </a:spcBef>
            <a:spcAft>
              <a:spcPct val="15000"/>
            </a:spcAft>
            <a:buChar char="•"/>
          </a:pPr>
          <a:r>
            <a:rPr lang="fr-FR" sz="700" kern="1200" noProof="0" dirty="0">
              <a:latin typeface="Arial Black" panose="020B0A04020102020204" pitchFamily="34" charset="0"/>
            </a:rPr>
            <a:t> 64.16 %</a:t>
          </a:r>
        </a:p>
      </dsp:txBody>
      <dsp:txXfrm>
        <a:off x="1470670" y="695902"/>
        <a:ext cx="780800" cy="379582"/>
      </dsp:txXfrm>
    </dsp:sp>
    <dsp:sp modelId="{A2B6F22B-BDC1-44C1-9C3B-C700746C91A0}">
      <dsp:nvSpPr>
        <dsp:cNvPr id="0" name=""/>
        <dsp:cNvSpPr/>
      </dsp:nvSpPr>
      <dsp:spPr>
        <a:xfrm>
          <a:off x="2220466" y="432459"/>
          <a:ext cx="258527" cy="200276"/>
        </a:xfrm>
        <a:prstGeom prst="rightArrow">
          <a:avLst>
            <a:gd name="adj1" fmla="val 60000"/>
            <a:gd name="adj2" fmla="val 50000"/>
          </a:avLst>
        </a:prstGeom>
        <a:solidFill>
          <a:schemeClr val="accent2">
            <a:hueOff val="-2587972"/>
            <a:satOff val="11465"/>
            <a:lumOff val="-4216"/>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66700" rtl="0">
            <a:lnSpc>
              <a:spcPct val="90000"/>
            </a:lnSpc>
            <a:spcBef>
              <a:spcPct val="0"/>
            </a:spcBef>
            <a:spcAft>
              <a:spcPct val="35000"/>
            </a:spcAft>
            <a:buNone/>
          </a:pPr>
          <a:endParaRPr lang="fr-FR" sz="600" kern="1200" noProof="0" dirty="0"/>
        </a:p>
      </dsp:txBody>
      <dsp:txXfrm>
        <a:off x="2220466" y="472514"/>
        <a:ext cx="198444" cy="120166"/>
      </dsp:txXfrm>
    </dsp:sp>
    <dsp:sp modelId="{167E8E07-0355-4E64-8A37-C7708D85BD5E}">
      <dsp:nvSpPr>
        <dsp:cNvPr id="0" name=""/>
        <dsp:cNvSpPr/>
      </dsp:nvSpPr>
      <dsp:spPr>
        <a:xfrm>
          <a:off x="2586307" y="381101"/>
          <a:ext cx="804418" cy="454486"/>
        </a:xfrm>
        <a:prstGeom prst="roundRect">
          <a:avLst>
            <a:gd name="adj" fmla="val 10000"/>
          </a:avLst>
        </a:prstGeom>
        <a:solidFill>
          <a:schemeClr val="accent2">
            <a:hueOff val="-4140755"/>
            <a:satOff val="18344"/>
            <a:lumOff val="-6746"/>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314   Femmes</a:t>
          </a:r>
        </a:p>
      </dsp:txBody>
      <dsp:txXfrm>
        <a:off x="2586307" y="381101"/>
        <a:ext cx="804418" cy="302991"/>
      </dsp:txXfrm>
    </dsp:sp>
    <dsp:sp modelId="{35F3B485-83B7-47E9-858F-3F090B8421C6}">
      <dsp:nvSpPr>
        <dsp:cNvPr id="0" name=""/>
        <dsp:cNvSpPr/>
      </dsp:nvSpPr>
      <dsp:spPr>
        <a:xfrm>
          <a:off x="2751067"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4140755"/>
              <a:satOff val="18344"/>
              <a:lumOff val="-674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9784" rIns="49784" bIns="49784" numCol="1" spcCol="1270" rtlCol="0" anchor="t" anchorCtr="0">
          <a:noAutofit/>
        </a:bodyPr>
        <a:lstStyle/>
        <a:p>
          <a:pPr marL="57150" lvl="1" indent="-57150" algn="ctr" defTabSz="311150" rtl="0">
            <a:lnSpc>
              <a:spcPct val="90000"/>
            </a:lnSpc>
            <a:spcBef>
              <a:spcPct val="0"/>
            </a:spcBef>
            <a:spcAft>
              <a:spcPct val="15000"/>
            </a:spcAft>
            <a:buChar char="•"/>
          </a:pPr>
          <a:r>
            <a:rPr lang="fr-FR" sz="700" kern="1200" noProof="0" dirty="0">
              <a:latin typeface="Arial Black" panose="020B0A04020102020204" pitchFamily="34" charset="0"/>
            </a:rPr>
            <a:t>35,24%</a:t>
          </a:r>
        </a:p>
      </dsp:txBody>
      <dsp:txXfrm>
        <a:off x="2762876" y="695902"/>
        <a:ext cx="780800" cy="379582"/>
      </dsp:txXfrm>
    </dsp:sp>
    <dsp:sp modelId="{5BFC3974-B99D-4732-B5FE-FD9DFF09FDCE}">
      <dsp:nvSpPr>
        <dsp:cNvPr id="0" name=""/>
        <dsp:cNvSpPr/>
      </dsp:nvSpPr>
      <dsp:spPr>
        <a:xfrm>
          <a:off x="3512672" y="432459"/>
          <a:ext cx="258527" cy="200276"/>
        </a:xfrm>
        <a:prstGeom prst="rightArrow">
          <a:avLst>
            <a:gd name="adj1" fmla="val 60000"/>
            <a:gd name="adj2" fmla="val 50000"/>
          </a:avLst>
        </a:prstGeom>
        <a:solidFill>
          <a:schemeClr val="accent2">
            <a:hueOff val="-5175944"/>
            <a:satOff val="22930"/>
            <a:lumOff val="-8432"/>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66700" rtl="0">
            <a:lnSpc>
              <a:spcPct val="90000"/>
            </a:lnSpc>
            <a:spcBef>
              <a:spcPct val="0"/>
            </a:spcBef>
            <a:spcAft>
              <a:spcPct val="35000"/>
            </a:spcAft>
            <a:buNone/>
          </a:pPr>
          <a:endParaRPr lang="fr-FR" sz="600" kern="1200" noProof="0" dirty="0"/>
        </a:p>
      </dsp:txBody>
      <dsp:txXfrm>
        <a:off x="3512672" y="472514"/>
        <a:ext cx="198444" cy="120166"/>
      </dsp:txXfrm>
    </dsp:sp>
    <dsp:sp modelId="{43444179-3CDA-4973-9806-29FC915EF70B}">
      <dsp:nvSpPr>
        <dsp:cNvPr id="0" name=""/>
        <dsp:cNvSpPr/>
      </dsp:nvSpPr>
      <dsp:spPr>
        <a:xfrm>
          <a:off x="3878513" y="381101"/>
          <a:ext cx="804418" cy="454486"/>
        </a:xfrm>
        <a:prstGeom prst="roundRect">
          <a:avLst>
            <a:gd name="adj" fmla="val 10000"/>
          </a:avLst>
        </a:prstGeom>
        <a:solidFill>
          <a:schemeClr val="accent2">
            <a:hueOff val="-6211133"/>
            <a:satOff val="27515"/>
            <a:lumOff val="-10118"/>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491 en 3éme Classes</a:t>
          </a:r>
        </a:p>
      </dsp:txBody>
      <dsp:txXfrm>
        <a:off x="3878513" y="381101"/>
        <a:ext cx="804418" cy="302991"/>
      </dsp:txXfrm>
    </dsp:sp>
    <dsp:sp modelId="{57C3B2E6-E44C-4B97-9554-296D76377A20}">
      <dsp:nvSpPr>
        <dsp:cNvPr id="0" name=""/>
        <dsp:cNvSpPr/>
      </dsp:nvSpPr>
      <dsp:spPr>
        <a:xfrm>
          <a:off x="4043273"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6211133"/>
              <a:satOff val="27515"/>
              <a:lumOff val="-1011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9784" rIns="49784" bIns="49784" numCol="1" spcCol="1270" rtlCol="0" anchor="t" anchorCtr="0">
          <a:noAutofit/>
        </a:bodyPr>
        <a:lstStyle/>
        <a:p>
          <a:pPr marL="57150" lvl="1" indent="-57150" algn="ctr" defTabSz="311150" rtl="0">
            <a:lnSpc>
              <a:spcPct val="90000"/>
            </a:lnSpc>
            <a:spcBef>
              <a:spcPct val="0"/>
            </a:spcBef>
            <a:spcAft>
              <a:spcPct val="15000"/>
            </a:spcAft>
            <a:buChar char="•"/>
          </a:pPr>
          <a:r>
            <a:rPr lang="fr-FR" sz="700" kern="1200" noProof="0" dirty="0">
              <a:latin typeface="Arial Black" panose="020B0A04020102020204" pitchFamily="34" charset="0"/>
            </a:rPr>
            <a:t>55,11%</a:t>
          </a:r>
        </a:p>
      </dsp:txBody>
      <dsp:txXfrm>
        <a:off x="4055082" y="695902"/>
        <a:ext cx="780800" cy="379582"/>
      </dsp:txXfrm>
    </dsp:sp>
    <dsp:sp modelId="{CEFC9E4F-B63C-426F-9D7C-B44DA4792C4B}">
      <dsp:nvSpPr>
        <dsp:cNvPr id="0" name=""/>
        <dsp:cNvSpPr/>
      </dsp:nvSpPr>
      <dsp:spPr>
        <a:xfrm>
          <a:off x="4804878" y="432459"/>
          <a:ext cx="258527" cy="200276"/>
        </a:xfrm>
        <a:prstGeom prst="rightArrow">
          <a:avLst>
            <a:gd name="adj1" fmla="val 60000"/>
            <a:gd name="adj2" fmla="val 50000"/>
          </a:avLst>
        </a:prstGeom>
        <a:solidFill>
          <a:schemeClr val="accent2">
            <a:hueOff val="-7763915"/>
            <a:satOff val="34394"/>
            <a:lumOff val="-12648"/>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66700">
            <a:lnSpc>
              <a:spcPct val="90000"/>
            </a:lnSpc>
            <a:spcBef>
              <a:spcPct val="0"/>
            </a:spcBef>
            <a:spcAft>
              <a:spcPct val="35000"/>
            </a:spcAft>
            <a:buNone/>
          </a:pPr>
          <a:endParaRPr lang="fr-FR" sz="600" kern="1200"/>
        </a:p>
      </dsp:txBody>
      <dsp:txXfrm>
        <a:off x="4804878" y="472514"/>
        <a:ext cx="198444" cy="120166"/>
      </dsp:txXfrm>
    </dsp:sp>
    <dsp:sp modelId="{33DBDA82-995D-4A7B-9401-951000757382}">
      <dsp:nvSpPr>
        <dsp:cNvPr id="0" name=""/>
        <dsp:cNvSpPr/>
      </dsp:nvSpPr>
      <dsp:spPr>
        <a:xfrm>
          <a:off x="5170718" y="381101"/>
          <a:ext cx="804418" cy="454486"/>
        </a:xfrm>
        <a:prstGeom prst="roundRect">
          <a:avLst>
            <a:gd name="adj" fmla="val 10000"/>
          </a:avLst>
        </a:prstGeom>
        <a:solidFill>
          <a:schemeClr val="accent2">
            <a:hueOff val="-8281511"/>
            <a:satOff val="36687"/>
            <a:lumOff val="-1349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184 en 2</a:t>
          </a:r>
          <a:r>
            <a:rPr lang="fr-FR" sz="700" kern="1200" baseline="30000" noProof="0" dirty="0">
              <a:latin typeface="Arial Black" panose="020B0A04020102020204" pitchFamily="34" charset="0"/>
            </a:rPr>
            <a:t>nd</a:t>
          </a:r>
          <a:r>
            <a:rPr lang="fr-FR" sz="700" kern="1200" noProof="0" dirty="0">
              <a:latin typeface="Arial Black" panose="020B0A04020102020204" pitchFamily="34" charset="0"/>
            </a:rPr>
            <a:t> Classes</a:t>
          </a:r>
        </a:p>
      </dsp:txBody>
      <dsp:txXfrm>
        <a:off x="5170718" y="381101"/>
        <a:ext cx="804418" cy="302991"/>
      </dsp:txXfrm>
    </dsp:sp>
    <dsp:sp modelId="{D2BD5CF2-F9F2-493B-B5FE-EC753E63780A}">
      <dsp:nvSpPr>
        <dsp:cNvPr id="0" name=""/>
        <dsp:cNvSpPr/>
      </dsp:nvSpPr>
      <dsp:spPr>
        <a:xfrm>
          <a:off x="5335479"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8281511"/>
              <a:satOff val="36687"/>
              <a:lumOff val="-1349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9784" rIns="49784" bIns="49784" numCol="1" spcCol="1270" rtlCol="0" anchor="t" anchorCtr="0">
          <a:noAutofit/>
        </a:bodyPr>
        <a:lstStyle/>
        <a:p>
          <a:pPr marL="57150" lvl="1" indent="-57150" algn="ctr" defTabSz="311150" rtl="0">
            <a:lnSpc>
              <a:spcPct val="90000"/>
            </a:lnSpc>
            <a:spcBef>
              <a:spcPct val="0"/>
            </a:spcBef>
            <a:spcAft>
              <a:spcPct val="15000"/>
            </a:spcAft>
            <a:buChar char="•"/>
          </a:pPr>
          <a:r>
            <a:rPr lang="fr-FR" sz="700" kern="1200" noProof="0" dirty="0">
              <a:latin typeface="Arial Black" panose="020B0A04020102020204" pitchFamily="34" charset="0"/>
            </a:rPr>
            <a:t>20,65%</a:t>
          </a:r>
        </a:p>
      </dsp:txBody>
      <dsp:txXfrm>
        <a:off x="5347288" y="695902"/>
        <a:ext cx="780800" cy="379582"/>
      </dsp:txXfrm>
    </dsp:sp>
    <dsp:sp modelId="{0335DF06-5D91-417C-9DCA-549A2B946184}">
      <dsp:nvSpPr>
        <dsp:cNvPr id="0" name=""/>
        <dsp:cNvSpPr/>
      </dsp:nvSpPr>
      <dsp:spPr>
        <a:xfrm>
          <a:off x="6097084" y="432459"/>
          <a:ext cx="258527" cy="200276"/>
        </a:xfrm>
        <a:prstGeom prst="rightArrow">
          <a:avLst>
            <a:gd name="adj1" fmla="val 60000"/>
            <a:gd name="adj2" fmla="val 50000"/>
          </a:avLst>
        </a:prstGeom>
        <a:solidFill>
          <a:schemeClr val="accent2">
            <a:hueOff val="-10351888"/>
            <a:satOff val="45859"/>
            <a:lumOff val="-16864"/>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266700" rtl="0">
            <a:lnSpc>
              <a:spcPct val="90000"/>
            </a:lnSpc>
            <a:spcBef>
              <a:spcPct val="0"/>
            </a:spcBef>
            <a:spcAft>
              <a:spcPct val="35000"/>
            </a:spcAft>
            <a:buNone/>
          </a:pPr>
          <a:endParaRPr lang="fr-FR" sz="600" kern="1200" noProof="0" dirty="0"/>
        </a:p>
      </dsp:txBody>
      <dsp:txXfrm>
        <a:off x="6097084" y="472514"/>
        <a:ext cx="198444" cy="120166"/>
      </dsp:txXfrm>
    </dsp:sp>
    <dsp:sp modelId="{67A45E90-DEAE-48C5-B7C9-253B3AC5071B}">
      <dsp:nvSpPr>
        <dsp:cNvPr id="0" name=""/>
        <dsp:cNvSpPr/>
      </dsp:nvSpPr>
      <dsp:spPr>
        <a:xfrm>
          <a:off x="6462924" y="381101"/>
          <a:ext cx="804418" cy="454486"/>
        </a:xfrm>
        <a:prstGeom prst="roundRect">
          <a:avLst>
            <a:gd name="adj" fmla="val 10000"/>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9784" tIns="49784" rIns="49784" bIns="26670" numCol="1" spcCol="1270" rtlCol="0" anchor="t" anchorCtr="0">
          <a:noAutofit/>
        </a:bodyPr>
        <a:lstStyle/>
        <a:p>
          <a:pPr marL="0" lvl="0" indent="0" algn="ctr" defTabSz="311150" rtl="0">
            <a:lnSpc>
              <a:spcPct val="90000"/>
            </a:lnSpc>
            <a:spcBef>
              <a:spcPct val="0"/>
            </a:spcBef>
            <a:spcAft>
              <a:spcPct val="35000"/>
            </a:spcAft>
            <a:buNone/>
          </a:pPr>
          <a:r>
            <a:rPr lang="fr-FR" sz="700" kern="1200" noProof="0" dirty="0">
              <a:latin typeface="Arial Black" panose="020B0A04020102020204" pitchFamily="34" charset="0"/>
            </a:rPr>
            <a:t>216 en 1</a:t>
          </a:r>
          <a:r>
            <a:rPr lang="fr-FR" sz="700" kern="1200" baseline="30000" noProof="0" dirty="0">
              <a:latin typeface="Arial Black" panose="020B0A04020102020204" pitchFamily="34" charset="0"/>
            </a:rPr>
            <a:t>er</a:t>
          </a:r>
          <a:r>
            <a:rPr lang="fr-FR" sz="700" kern="1200" noProof="0" dirty="0">
              <a:latin typeface="Arial Black" panose="020B0A04020102020204" pitchFamily="34" charset="0"/>
            </a:rPr>
            <a:t> Classes</a:t>
          </a:r>
        </a:p>
      </dsp:txBody>
      <dsp:txXfrm>
        <a:off x="6462924" y="381101"/>
        <a:ext cx="804418" cy="302991"/>
      </dsp:txXfrm>
    </dsp:sp>
    <dsp:sp modelId="{D0BD5610-CC21-471B-B2BB-E9F264C5E730}">
      <dsp:nvSpPr>
        <dsp:cNvPr id="0" name=""/>
        <dsp:cNvSpPr/>
      </dsp:nvSpPr>
      <dsp:spPr>
        <a:xfrm>
          <a:off x="6627685" y="684093"/>
          <a:ext cx="804418" cy="403200"/>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10351888"/>
              <a:satOff val="45859"/>
              <a:lumOff val="-1686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784" tIns="49784" rIns="49784" bIns="49784" numCol="1" spcCol="1270" rtlCol="0" anchor="t" anchorCtr="0">
          <a:noAutofit/>
        </a:bodyPr>
        <a:lstStyle/>
        <a:p>
          <a:pPr marL="57150" lvl="1" indent="-57150" algn="ctr" defTabSz="311150" rtl="0">
            <a:lnSpc>
              <a:spcPct val="90000"/>
            </a:lnSpc>
            <a:spcBef>
              <a:spcPct val="0"/>
            </a:spcBef>
            <a:spcAft>
              <a:spcPct val="15000"/>
            </a:spcAft>
            <a:buChar char="•"/>
          </a:pPr>
          <a:r>
            <a:rPr lang="fr-FR" sz="700" kern="1200" noProof="0" dirty="0">
              <a:latin typeface="Arial Black" panose="020B0A04020102020204" pitchFamily="34" charset="0"/>
            </a:rPr>
            <a:t>24,24%</a:t>
          </a:r>
        </a:p>
      </dsp:txBody>
      <dsp:txXfrm>
        <a:off x="6639494" y="695902"/>
        <a:ext cx="780800" cy="379582"/>
      </dsp:txXfrm>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Chronologie en rectangle à coins arrondis"/>
  <dgm:desc val="Permet de représenter une liste d’événements dans l’ordre chronologique. Une zone invisible contient la description, tandis que la date apparaît dans les rectangles, à l’exception du premier et du dernier nœud dans lequel les coins du rectangle sont arrondis. Il peut afficher une grande quantité de texte avec un format de date long et descriptif."/>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045D4B1-9419-4C46-B79B-94A5F693D10B}" type="datetime1">
              <a:rPr lang="fr-FR" smtClean="0"/>
              <a:t>09/04/2020</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8FBD93F-F02D-450A-B770-AD465E68CA96}" type="slidenum">
              <a:rPr lang="fr-FR" smtClean="0"/>
              <a:t>‹N°›</a:t>
            </a:fld>
            <a:endParaRPr lang="fr-FR"/>
          </a:p>
        </p:txBody>
      </p:sp>
    </p:spTree>
    <p:extLst>
      <p:ext uri="{BB962C8B-B14F-4D97-AF65-F5344CB8AC3E}">
        <p14:creationId xmlns:p14="http://schemas.microsoft.com/office/powerpoint/2010/main" val="1906992377"/>
      </p:ext>
    </p:extLst>
  </p:cSld>
  <p:clrMap bg1="lt1" tx1="dk1" bg2="lt2" tx2="dk2" accent1="accent1" accent2="accent2" accent3="accent3" accent4="accent4" accent5="accent5" accent6="accent6" hlink="hlink" folHlink="folHlink"/>
  <p:hf hdr="0" ftr="0" dt="0"/>
</p:handoutMaster>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4768438-E84D-429D-A3E6-4D821BBAA78D}" type="datetime1">
              <a:rPr lang="fr-FR" noProof="0" smtClean="0"/>
              <a:t>09/04/2020</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B040C8-62D2-4EA7-B200-D3B8C06AAFD8}" type="slidenum">
              <a:rPr lang="fr-FR" noProof="0" smtClean="0"/>
              <a:t>‹N°›</a:t>
            </a:fld>
            <a:endParaRPr lang="fr-FR" noProof="0"/>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1</a:t>
            </a:fld>
            <a:endParaRPr lang="fr-FR"/>
          </a:p>
        </p:txBody>
      </p:sp>
    </p:spTree>
    <p:extLst>
      <p:ext uri="{BB962C8B-B14F-4D97-AF65-F5344CB8AC3E}">
        <p14:creationId xmlns:p14="http://schemas.microsoft.com/office/powerpoint/2010/main" val="3769883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2</a:t>
            </a:fld>
            <a:endParaRPr lang="fr-FR"/>
          </a:p>
        </p:txBody>
      </p:sp>
    </p:spTree>
    <p:extLst>
      <p:ext uri="{BB962C8B-B14F-4D97-AF65-F5344CB8AC3E}">
        <p14:creationId xmlns:p14="http://schemas.microsoft.com/office/powerpoint/2010/main" val="8649625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3</a:t>
            </a:fld>
            <a:endParaRPr lang="fr-FR"/>
          </a:p>
        </p:txBody>
      </p:sp>
    </p:spTree>
    <p:extLst>
      <p:ext uri="{BB962C8B-B14F-4D97-AF65-F5344CB8AC3E}">
        <p14:creationId xmlns:p14="http://schemas.microsoft.com/office/powerpoint/2010/main" val="83036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4</a:t>
            </a:fld>
            <a:endParaRPr lang="fr-FR"/>
          </a:p>
        </p:txBody>
      </p:sp>
    </p:spTree>
    <p:extLst>
      <p:ext uri="{BB962C8B-B14F-4D97-AF65-F5344CB8AC3E}">
        <p14:creationId xmlns:p14="http://schemas.microsoft.com/office/powerpoint/2010/main" val="499686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solidFill>
          <a:schemeClr val="accent2"/>
        </a:solid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lgn="ctr">
              <a:defRPr sz="3800">
                <a:solidFill>
                  <a:srgbClr val="262626"/>
                </a:solidFill>
              </a:defRPr>
            </a:lvl1pPr>
          </a:lstStyle>
          <a:p>
            <a:pPr rtl="0"/>
            <a:r>
              <a:rPr lang="fr-FR" noProof="0"/>
              <a:t>Modifiez le style du titre</a:t>
            </a:r>
          </a:p>
        </p:txBody>
      </p:sp>
      <p:sp>
        <p:nvSpPr>
          <p:cNvPr id="3" name="Sous-titre 2"/>
          <p:cNvSpPr>
            <a:spLocks noGrp="1"/>
          </p:cNvSpPr>
          <p:nvPr>
            <p:ph type="subTitle" idx="1"/>
          </p:nvPr>
        </p:nvSpPr>
        <p:spPr>
          <a:xfrm>
            <a:off x="2695194" y="4352544"/>
            <a:ext cx="6801612" cy="1239894"/>
          </a:xfrm>
          <a:noFill/>
        </p:spPr>
        <p:txBody>
          <a:bodyPr rtlCol="0">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7" name="Espace réservé de la date 6"/>
          <p:cNvSpPr>
            <a:spLocks noGrp="1"/>
          </p:cNvSpPr>
          <p:nvPr>
            <p:ph type="dt" sz="half" idx="10"/>
          </p:nvPr>
        </p:nvSpPr>
        <p:spPr/>
        <p:txBody>
          <a:bodyPr rtlCol="0"/>
          <a:lstStyle/>
          <a:p>
            <a:pPr rtl="0"/>
            <a:fld id="{C2CF4703-10E5-4C5C-AEF3-347BB2DC462C}"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pPr rtl="0"/>
              <a:t>‹N°›</a:t>
            </a:fld>
            <a:endParaRPr lang="fr-FR" noProof="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texte vertical 2"/>
          <p:cNvSpPr>
            <a:spLocks noGrp="1"/>
          </p:cNvSpPr>
          <p:nvPr>
            <p:ph type="body" orient="vert" idx="1" hasCustomPrompt="1"/>
          </p:nvPr>
        </p:nvSpPr>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275B1E59-8B56-4958-9DD7-8F0232323DEA}" type="datetime1">
              <a:rPr lang="fr-FR" noProof="0" smtClean="0"/>
              <a:t>09/04/2020</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653112" y="937260"/>
            <a:ext cx="1298608" cy="4983480"/>
          </a:xfrm>
        </p:spPr>
        <p:txBody>
          <a:bodyPr vert="eaVert" rtlCol="0"/>
          <a:lstStyle/>
          <a:p>
            <a:pPr rtl="0"/>
            <a:r>
              <a:rPr lang="fr-FR" noProof="0"/>
              <a:t>Modifiez le style du titre</a:t>
            </a:r>
          </a:p>
        </p:txBody>
      </p:sp>
      <p:sp>
        <p:nvSpPr>
          <p:cNvPr id="3" name="Espace réservé du texte vertical 2"/>
          <p:cNvSpPr>
            <a:spLocks noGrp="1"/>
          </p:cNvSpPr>
          <p:nvPr>
            <p:ph type="body" orient="vert" idx="1" hasCustomPrompt="1"/>
          </p:nvPr>
        </p:nvSpPr>
        <p:spPr>
          <a:xfrm>
            <a:off x="2231136" y="937260"/>
            <a:ext cx="6198489" cy="4983480"/>
          </a:xfrm>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F52E5F6B-B8A3-4678-9D31-44D7C3BF1CF9}" type="datetime1">
              <a:rPr lang="fr-FR" noProof="0" smtClean="0"/>
              <a:t>09/04/2020</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idx="1" hasCustomPrompt="1"/>
          </p:nvPr>
        </p:nvSpPr>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p:cNvSpPr>
            <a:spLocks noGrp="1"/>
          </p:cNvSpPr>
          <p:nvPr>
            <p:ph type="dt" sz="half" idx="10"/>
          </p:nvPr>
        </p:nvSpPr>
        <p:spPr/>
        <p:txBody>
          <a:bodyPr rtlCol="0"/>
          <a:lstStyle/>
          <a:p>
            <a:pPr rtl="0"/>
            <a:fld id="{2879AC37-D301-4872-81FB-2261C0E19713}"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pPr rtl="0"/>
              <a:t>‹N°›</a:t>
            </a:fld>
            <a:endParaRPr lang="fr-FR"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bg>
      <p:bgPr>
        <a:solidFill>
          <a:schemeClr val="accent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defRPr sz="3800">
                <a:solidFill>
                  <a:srgbClr val="262626"/>
                </a:solidFill>
              </a:defRPr>
            </a:lvl1pPr>
          </a:lstStyle>
          <a:p>
            <a:pPr rtl="0"/>
            <a:r>
              <a:rPr lang="fr-FR" noProof="0"/>
              <a:t>Modifiez le style du titre</a:t>
            </a:r>
          </a:p>
        </p:txBody>
      </p:sp>
      <p:sp>
        <p:nvSpPr>
          <p:cNvPr id="3" name="Espace réservé du texte 2"/>
          <p:cNvSpPr>
            <a:spLocks noGrp="1"/>
          </p:cNvSpPr>
          <p:nvPr>
            <p:ph type="body" idx="1" hasCustomPrompt="1"/>
          </p:nvPr>
        </p:nvSpPr>
        <p:spPr>
          <a:xfrm>
            <a:off x="2695194" y="4352465"/>
            <a:ext cx="6801612" cy="1265082"/>
          </a:xfrm>
        </p:spPr>
        <p:txBody>
          <a:bodyPr rtlCol="0"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Modifiez les styles du texte du masque</a:t>
            </a:r>
          </a:p>
        </p:txBody>
      </p:sp>
      <p:sp>
        <p:nvSpPr>
          <p:cNvPr id="7" name="Espace réservé de la date 6"/>
          <p:cNvSpPr>
            <a:spLocks noGrp="1"/>
          </p:cNvSpPr>
          <p:nvPr>
            <p:ph type="dt" sz="half" idx="10"/>
          </p:nvPr>
        </p:nvSpPr>
        <p:spPr/>
        <p:txBody>
          <a:bodyPr rtlCol="0"/>
          <a:lstStyle/>
          <a:p>
            <a:pPr rtl="0"/>
            <a:fld id="{F9A700B7-4DEA-408E-B477-D79A65195052}"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pPr rtl="0"/>
              <a:t>‹N°›</a:t>
            </a:fld>
            <a:endParaRPr lang="fr-FR" noProof="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sz="half" idx="1" hasCustomPrompt="1"/>
          </p:nvPr>
        </p:nvSpPr>
        <p:spPr>
          <a:xfrm>
            <a:off x="1581912" y="2638044"/>
            <a:ext cx="4271771" cy="3101982"/>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6338315" y="2638044"/>
            <a:ext cx="4270247" cy="3101982"/>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8" name="Espace réservé de la date 7"/>
          <p:cNvSpPr>
            <a:spLocks noGrp="1"/>
          </p:cNvSpPr>
          <p:nvPr>
            <p:ph type="dt" sz="half" idx="10"/>
          </p:nvPr>
        </p:nvSpPr>
        <p:spPr/>
        <p:txBody>
          <a:bodyPr rtlCol="0"/>
          <a:lstStyle/>
          <a:p>
            <a:pPr rtl="0"/>
            <a:fld id="{84B51BB3-ECB2-4299-BD31-076C0C6D9455}" type="datetime1">
              <a:rPr lang="fr-FR" noProof="0" smtClean="0"/>
              <a:t>09/04/2020</a:t>
            </a:fld>
            <a:endParaRPr lang="fr-FR" noProof="0"/>
          </a:p>
        </p:txBody>
      </p:sp>
      <p:sp>
        <p:nvSpPr>
          <p:cNvPr id="9" name="Espace réservé du pied de page 8"/>
          <p:cNvSpPr>
            <a:spLocks noGrp="1"/>
          </p:cNvSpPr>
          <p:nvPr>
            <p:ph type="ftr" sz="quarter" idx="11"/>
          </p:nvPr>
        </p:nvSpPr>
        <p:spPr/>
        <p:txBody>
          <a:bodyPr rtlCol="0"/>
          <a:lstStyle/>
          <a:p>
            <a:pPr rtl="0"/>
            <a:endParaRPr lang="fr-FR" noProof="0"/>
          </a:p>
        </p:txBody>
      </p:sp>
      <p:sp>
        <p:nvSpPr>
          <p:cNvPr id="10" name="Espace réservé du numéro de diapositive 9"/>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3" name="Espace réservé du texte 2"/>
          <p:cNvSpPr>
            <a:spLocks noGrp="1"/>
          </p:cNvSpPr>
          <p:nvPr>
            <p:ph type="body" idx="1" hasCustomPrompt="1"/>
          </p:nvPr>
        </p:nvSpPr>
        <p:spPr>
          <a:xfrm>
            <a:off x="158343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p:cNvSpPr>
            <a:spLocks noGrp="1"/>
          </p:cNvSpPr>
          <p:nvPr>
            <p:ph sz="half" idx="2" hasCustomPrompt="1"/>
          </p:nvPr>
        </p:nvSpPr>
        <p:spPr>
          <a:xfrm>
            <a:off x="1583436" y="3143250"/>
            <a:ext cx="4270248" cy="2596776"/>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contenu 5"/>
          <p:cNvSpPr>
            <a:spLocks noGrp="1"/>
          </p:cNvSpPr>
          <p:nvPr>
            <p:ph sz="quarter" idx="4" hasCustomPrompt="1"/>
          </p:nvPr>
        </p:nvSpPr>
        <p:spPr>
          <a:xfrm>
            <a:off x="6338316" y="3143250"/>
            <a:ext cx="4253484" cy="2596776"/>
          </a:xfrm>
        </p:spPr>
        <p:txBody>
          <a:bodyPr rtlCol="0"/>
          <a:lstStyle>
            <a:lvl5pPr>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11" name="Espace réservé du texte 4"/>
          <p:cNvSpPr>
            <a:spLocks noGrp="1"/>
          </p:cNvSpPr>
          <p:nvPr>
            <p:ph type="body" sz="quarter" idx="13" hasCustomPrompt="1"/>
          </p:nvPr>
        </p:nvSpPr>
        <p:spPr>
          <a:xfrm>
            <a:off x="633831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7" name="Espace réservé de la date 6"/>
          <p:cNvSpPr>
            <a:spLocks noGrp="1"/>
          </p:cNvSpPr>
          <p:nvPr>
            <p:ph type="dt" sz="half" idx="10"/>
          </p:nvPr>
        </p:nvSpPr>
        <p:spPr/>
        <p:txBody>
          <a:bodyPr rtlCol="0"/>
          <a:lstStyle/>
          <a:p>
            <a:pPr rtl="0"/>
            <a:fld id="{4B4A01B2-A0CB-4840-BBE8-45C90BCD4E07}"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
        <p:nvSpPr>
          <p:cNvPr id="10" name="Titre 9"/>
          <p:cNvSpPr>
            <a:spLocks noGrp="1"/>
          </p:cNvSpPr>
          <p:nvPr>
            <p:ph type="title"/>
          </p:nvPr>
        </p:nvSpPr>
        <p:spPr/>
        <p:txBody>
          <a:bodyPr rtlCol="0"/>
          <a:lstStyle/>
          <a:p>
            <a:pPr rtl="0"/>
            <a:r>
              <a:rPr lang="fr-FR" noProof="0"/>
              <a:t>Modifiez le style du titre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e la date 2"/>
          <p:cNvSpPr>
            <a:spLocks noGrp="1"/>
          </p:cNvSpPr>
          <p:nvPr>
            <p:ph type="dt" sz="half" idx="10"/>
          </p:nvPr>
        </p:nvSpPr>
        <p:spPr/>
        <p:txBody>
          <a:bodyPr rtlCol="0"/>
          <a:lstStyle/>
          <a:p>
            <a:pPr rtl="0"/>
            <a:fld id="{78B98C4C-7DC0-4F98-A48D-B066C2B4677E}" type="datetime1">
              <a:rPr lang="fr-FR" noProof="0" smtClean="0"/>
              <a:t>09/04/2020</a:t>
            </a:fld>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D591E097-D840-4892-8988-52157376DA59}" type="datetime1">
              <a:rPr lang="fr-FR" noProof="0" smtClean="0"/>
              <a:t>09/04/2020</a:t>
            </a:fld>
            <a:endParaRPr lang="fr-FR" noProof="0"/>
          </a:p>
        </p:txBody>
      </p:sp>
      <p:sp>
        <p:nvSpPr>
          <p:cNvPr id="3" name="Espace réservé du pied de page 2"/>
          <p:cNvSpPr>
            <a:spLocks noGrp="1"/>
          </p:cNvSpPr>
          <p:nvPr>
            <p:ph type="ftr" sz="quarter" idx="11"/>
          </p:nvPr>
        </p:nvSpPr>
        <p:spPr/>
        <p:txBody>
          <a:bodyPr rtlCol="0"/>
          <a:lstStyle/>
          <a:p>
            <a:pPr rtl="0"/>
            <a:endParaRPr lang="fr-FR" noProof="0"/>
          </a:p>
        </p:txBody>
      </p:sp>
      <p:sp>
        <p:nvSpPr>
          <p:cNvPr id="4" name="Espace réservé du numéro de diapositive 3"/>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bwMode="blackWhite">
          <a:xfrm>
            <a:off x="804672" y="2243828"/>
            <a:ext cx="4486656" cy="1141497"/>
          </a:xfrm>
          <a:solidFill>
            <a:srgbClr val="FFFFFF"/>
          </a:solidFill>
          <a:ln>
            <a:solidFill>
              <a:srgbClr val="404040"/>
            </a:solidFill>
          </a:ln>
        </p:spPr>
        <p:txBody>
          <a:bodyPr rtlCol="0" anchor="ctr" anchorCtr="1">
            <a:normAutofit/>
          </a:bodyPr>
          <a:lstStyle>
            <a:lvl1pPr>
              <a:defRPr sz="2200">
                <a:solidFill>
                  <a:srgbClr val="262626"/>
                </a:solidFill>
              </a:defRPr>
            </a:lvl1pPr>
          </a:lstStyle>
          <a:p>
            <a:pPr rtl="0"/>
            <a:r>
              <a:rPr lang="fr-FR" noProof="0"/>
              <a:t>Modifiez le style du titre</a:t>
            </a:r>
          </a:p>
        </p:txBody>
      </p:sp>
      <p:sp>
        <p:nvSpPr>
          <p:cNvPr id="3" name="Espace réservé du contenu 2"/>
          <p:cNvSpPr>
            <a:spLocks noGrp="1"/>
          </p:cNvSpPr>
          <p:nvPr>
            <p:ph idx="1" hasCustomPrompt="1"/>
          </p:nvPr>
        </p:nvSpPr>
        <p:spPr>
          <a:xfrm>
            <a:off x="6736080" y="804672"/>
            <a:ext cx="4815840" cy="5248656"/>
          </a:xfrm>
        </p:spPr>
        <p:txBody>
          <a:bodyPr rtlCol="0">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1115568" y="3549918"/>
            <a:ext cx="3794760" cy="2194036"/>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Modifiez les styles du texte du masque</a:t>
            </a:r>
          </a:p>
        </p:txBody>
      </p:sp>
      <p:sp>
        <p:nvSpPr>
          <p:cNvPr id="9" name="Espace réservé de la date 8"/>
          <p:cNvSpPr>
            <a:spLocks noGrp="1"/>
          </p:cNvSpPr>
          <p:nvPr>
            <p:ph type="dt" sz="half" idx="10"/>
          </p:nvPr>
        </p:nvSpPr>
        <p:spPr/>
        <p:txBody>
          <a:bodyPr rtlCol="0"/>
          <a:lstStyle/>
          <a:p>
            <a:pPr rtl="0"/>
            <a:fld id="{4F27CE23-505F-44A5-9C1E-B4A5690A989B}" type="datetime1">
              <a:rPr lang="fr-FR" noProof="0" smtClean="0"/>
              <a:t>09/04/2020</a:t>
            </a:fld>
            <a:endParaRPr lang="fr-FR" noProof="0"/>
          </a:p>
        </p:txBody>
      </p:sp>
      <p:sp>
        <p:nvSpPr>
          <p:cNvPr id="10" name="Espace réservé du pied de page 9"/>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fr-FR" noProof="0"/>
          </a:p>
        </p:txBody>
      </p:sp>
      <p:sp>
        <p:nvSpPr>
          <p:cNvPr id="11" name="Espace réservé du numéro de diapositive 10"/>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bwMode="blackWhite">
          <a:xfrm>
            <a:off x="808523" y="2243828"/>
            <a:ext cx="4494998" cy="1134640"/>
          </a:xfrm>
          <a:solidFill>
            <a:srgbClr val="FFFFFF"/>
          </a:solidFill>
          <a:ln>
            <a:solidFill>
              <a:srgbClr val="404040"/>
            </a:solidFill>
          </a:ln>
        </p:spPr>
        <p:txBody>
          <a:bodyPr rtlCol="0" anchor="ctr" anchorCtr="1">
            <a:noAutofit/>
          </a:bodyPr>
          <a:lstStyle>
            <a:lvl1pPr>
              <a:defRPr sz="2200">
                <a:solidFill>
                  <a:srgbClr val="262626"/>
                </a:solidFill>
              </a:defRPr>
            </a:lvl1pPr>
          </a:lstStyle>
          <a:p>
            <a:pPr rtl="0"/>
            <a:r>
              <a:rPr lang="fr-FR" noProof="0"/>
              <a:t>Modifiez le style du titre</a:t>
            </a:r>
          </a:p>
        </p:txBody>
      </p:sp>
      <p:sp>
        <p:nvSpPr>
          <p:cNvPr id="3" name="Espace réservé d’image 2"/>
          <p:cNvSpPr>
            <a:spLocks noGrp="1" noChangeAspect="1"/>
          </p:cNvSpPr>
          <p:nvPr>
            <p:ph type="pic" idx="1" hasCustomPrompt="1"/>
          </p:nvPr>
        </p:nvSpPr>
        <p:spPr>
          <a:xfrm>
            <a:off x="6095999" y="0"/>
            <a:ext cx="6102097" cy="6858000"/>
          </a:xfrm>
          <a:solidFill>
            <a:schemeClr val="bg1">
              <a:lumMod val="75000"/>
            </a:schemeClr>
          </a:solidFill>
        </p:spPr>
        <p:txBody>
          <a:bodyPr rtlCol="0"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1115568" y="3549918"/>
            <a:ext cx="3794760" cy="2194037"/>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Modifiez les styles du texte du masque</a:t>
            </a:r>
          </a:p>
        </p:txBody>
      </p:sp>
      <p:sp>
        <p:nvSpPr>
          <p:cNvPr id="8" name="Espace réservé de la date 7"/>
          <p:cNvSpPr>
            <a:spLocks noGrp="1"/>
          </p:cNvSpPr>
          <p:nvPr>
            <p:ph type="dt" sz="half" idx="10"/>
          </p:nvPr>
        </p:nvSpPr>
        <p:spPr/>
        <p:txBody>
          <a:bodyPr rtlCol="0"/>
          <a:lstStyle>
            <a:lvl1pPr>
              <a:defRPr>
                <a:solidFill>
                  <a:srgbClr val="FFFFFF"/>
                </a:solidFill>
                <a:effectLst>
                  <a:outerShdw blurRad="50800" dist="38100" dir="2700000" algn="tl" rotWithShape="0">
                    <a:prstClr val="black">
                      <a:alpha val="43000"/>
                    </a:prstClr>
                  </a:outerShdw>
                </a:effectLst>
              </a:defRPr>
            </a:lvl1pPr>
          </a:lstStyle>
          <a:p>
            <a:pPr rtl="0"/>
            <a:fld id="{9D6B0516-89D8-4C4B-A3E1-1686D5E83A23}" type="datetime1">
              <a:rPr lang="fr-FR" noProof="0" smtClean="0"/>
              <a:t>09/04/2020</a:t>
            </a:fld>
            <a:endParaRPr lang="fr-FR" noProof="0"/>
          </a:p>
        </p:txBody>
      </p:sp>
      <p:sp>
        <p:nvSpPr>
          <p:cNvPr id="9" name="Espace réservé du pied de page 8"/>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fr-FR" noProof="0"/>
          </a:p>
        </p:txBody>
      </p:sp>
      <p:sp>
        <p:nvSpPr>
          <p:cNvPr id="10" name="Espace réservé du numéro de diapositive 9"/>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pPr rtl="0"/>
            <a:r>
              <a:rPr lang="fr-FR" noProof="0"/>
              <a:t>Modifiez le style du titre</a:t>
            </a:r>
          </a:p>
        </p:txBody>
      </p:sp>
      <p:sp>
        <p:nvSpPr>
          <p:cNvPr id="3" name="Espace réservé du texte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pPr rtl="0"/>
            <a:fld id="{C7CAEC8B-46F9-463A-B103-9A32E8DC31A3}" type="datetime1">
              <a:rPr lang="fr-FR" noProof="0" smtClean="0"/>
              <a:t>09/04/2020</a:t>
            </a:fld>
            <a:endParaRPr lang="fr-FR" noProof="0"/>
          </a:p>
        </p:txBody>
      </p:sp>
      <p:sp>
        <p:nvSpPr>
          <p:cNvPr id="5" name="Espace réservé du pied de page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pPr rtl="0"/>
            <a:endParaRPr lang="fr-FR" noProof="0"/>
          </a:p>
        </p:txBody>
      </p:sp>
      <p:sp>
        <p:nvSpPr>
          <p:cNvPr id="6" name="Espace réservé du numéro de diapositive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rtl="0"/>
            <a:fld id="{8A7A6979-0714-4377-B894-6BE4C2D6E202}" type="slidenum">
              <a:rPr lang="fr-FR" noProof="0" smtClean="0"/>
              <a:pPr rtl="0"/>
              <a:t>‹N°›</a:t>
            </a:fld>
            <a:endParaRPr lang="fr-FR" noProof="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png"/><Relationship Id="rId7" Type="http://schemas.openxmlformats.org/officeDocument/2006/relationships/diagramColors" Target="../diagrams/colors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 5" descr="une vue satellite de la Terre">
            <a:extLst>
              <a:ext uri="{FF2B5EF4-FFF2-40B4-BE49-F238E27FC236}">
                <a16:creationId xmlns:a16="http://schemas.microsoft.com/office/drawing/2014/main" id="{997CF875-7865-4B60-BE3C-F759090A4D58}"/>
              </a:ext>
            </a:extLst>
          </p:cNvPr>
          <p:cNvPicPr>
            <a:picLocks noChangeAspect="1"/>
          </p:cNvPicPr>
          <p:nvPr/>
        </p:nvPicPr>
        <p:blipFill rotWithShape="1">
          <a:blip r:embed="rId3"/>
          <a:srcRect t="3125" b="3125"/>
          <a:stretch/>
        </p:blipFill>
        <p:spPr>
          <a:xfrm>
            <a:off x="20" y="10"/>
            <a:ext cx="12191980" cy="6857990"/>
          </a:xfrm>
          <a:prstGeom prst="rect">
            <a:avLst/>
          </a:prstGeom>
        </p:spPr>
      </p:pic>
      <p:sp>
        <p:nvSpPr>
          <p:cNvPr id="2" name="Titre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rtlCol="0" anchor="ctr">
            <a:normAutofit/>
          </a:bodyPr>
          <a:lstStyle/>
          <a:p>
            <a:r>
              <a:rPr lang="fr-FR" dirty="0">
                <a:solidFill>
                  <a:schemeClr val="tx1"/>
                </a:solidFill>
              </a:rPr>
              <a:t>Titanic et analyse technique</a:t>
            </a:r>
          </a:p>
        </p:txBody>
      </p:sp>
      <p:sp>
        <p:nvSpPr>
          <p:cNvPr id="3" name="Sous-titre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rtlCol="0">
            <a:normAutofit/>
          </a:bodyPr>
          <a:lstStyle/>
          <a:p>
            <a:pPr rtl="0"/>
            <a:r>
              <a:rPr lang="fr-FR" dirty="0">
                <a:solidFill>
                  <a:srgbClr val="FFFFFF"/>
                </a:solidFill>
              </a:rPr>
              <a:t>Par la Di </a:t>
            </a:r>
            <a:r>
              <a:rPr lang="fr-FR" dirty="0" err="1">
                <a:solidFill>
                  <a:srgbClr val="FFFFFF"/>
                </a:solidFill>
              </a:rPr>
              <a:t>Caprio</a:t>
            </a:r>
            <a:r>
              <a:rPr lang="fr-FR" dirty="0">
                <a:solidFill>
                  <a:srgbClr val="FFFFFF"/>
                </a:solidFill>
              </a:rPr>
              <a:t> Teams</a:t>
            </a:r>
          </a:p>
          <a:p>
            <a:pPr rtl="0"/>
            <a:endParaRPr lang="fr-FR" dirty="0">
              <a:solidFill>
                <a:srgbClr val="FFFFFF"/>
              </a:solidFill>
            </a:endParaRPr>
          </a:p>
        </p:txBody>
      </p:sp>
    </p:spTree>
    <p:extLst>
      <p:ext uri="{BB962C8B-B14F-4D97-AF65-F5344CB8AC3E}">
        <p14:creationId xmlns:p14="http://schemas.microsoft.com/office/powerpoint/2010/main" val="2401068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dirty="0">
                <a:solidFill>
                  <a:schemeClr val="bg1"/>
                </a:solidFill>
              </a:rPr>
              <a:t>Spoiler </a:t>
            </a:r>
            <a:r>
              <a:rPr lang="fr-FR" dirty="0" err="1">
                <a:solidFill>
                  <a:schemeClr val="bg1"/>
                </a:solidFill>
              </a:rPr>
              <a:t>Alert</a:t>
            </a:r>
            <a:endParaRPr lang="fr-FR" dirty="0">
              <a:solidFill>
                <a:schemeClr val="bg1"/>
              </a:solidFill>
            </a:endParaRPr>
          </a:p>
        </p:txBody>
      </p:sp>
      <p:graphicFrame>
        <p:nvGraphicFramePr>
          <p:cNvPr id="17" name="Espace réservé du contenu 2" descr="Espace réservé du graphique de la chronologie SmartArt">
            <a:extLst>
              <a:ext uri="{FF2B5EF4-FFF2-40B4-BE49-F238E27FC236}">
                <a16:creationId xmlns:a16="http://schemas.microsoft.com/office/drawing/2014/main" id="{662D6D54-7197-47D2-9945-0EBFD0CAFE16}"/>
              </a:ext>
            </a:extLst>
          </p:cNvPr>
          <p:cNvGraphicFramePr/>
          <p:nvPr>
            <p:extLst>
              <p:ext uri="{D42A27DB-BD31-4B8C-83A1-F6EECF244321}">
                <p14:modId xmlns:p14="http://schemas.microsoft.com/office/powerpoint/2010/main" val="2760131058"/>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44385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a:solidFill>
                  <a:schemeClr val="bg1"/>
                </a:solidFill>
              </a:rPr>
              <a:t>introduction</a:t>
            </a:r>
          </a:p>
        </p:txBody>
      </p:sp>
      <p:sp>
        <p:nvSpPr>
          <p:cNvPr id="3" name="Rectangle 2">
            <a:extLst>
              <a:ext uri="{FF2B5EF4-FFF2-40B4-BE49-F238E27FC236}">
                <a16:creationId xmlns:a16="http://schemas.microsoft.com/office/drawing/2014/main" id="{7F50C2F4-2FC6-4E1D-AEF1-3A41E86DE89B}"/>
              </a:ext>
            </a:extLst>
          </p:cNvPr>
          <p:cNvSpPr/>
          <p:nvPr/>
        </p:nvSpPr>
        <p:spPr>
          <a:xfrm>
            <a:off x="5585254" y="1720840"/>
            <a:ext cx="6096000" cy="3139321"/>
          </a:xfrm>
          <a:prstGeom prst="rect">
            <a:avLst/>
          </a:prstGeom>
        </p:spPr>
        <p:txBody>
          <a:bodyPr>
            <a:spAutoFit/>
          </a:bodyPr>
          <a:lstStyle/>
          <a:p>
            <a:r>
              <a:rPr lang="fr-FR" dirty="0">
                <a:solidFill>
                  <a:schemeClr val="bg1">
                    <a:lumMod val="50000"/>
                  </a:schemeClr>
                </a:solidFill>
                <a:latin typeface="Whitney"/>
              </a:rPr>
              <a:t>Au soir du mercredi 10 Avril 1912, l’immense silhouette du </a:t>
            </a:r>
            <a:r>
              <a:rPr lang="fr-FR" dirty="0" err="1">
                <a:solidFill>
                  <a:schemeClr val="bg1">
                    <a:lumMod val="50000"/>
                  </a:schemeClr>
                </a:solidFill>
                <a:latin typeface="Whitney"/>
              </a:rPr>
              <a:t>Rms</a:t>
            </a:r>
            <a:r>
              <a:rPr lang="fr-FR" dirty="0">
                <a:solidFill>
                  <a:schemeClr val="bg1">
                    <a:lumMod val="50000"/>
                  </a:schemeClr>
                </a:solidFill>
                <a:latin typeface="Whitney"/>
              </a:rPr>
              <a:t> Titanic de dessine dans l’entrée du port de Cherbourg. Pendant quelque minute encore, les habitants de la ville peuvent admirer à loisir les lumières du plus grand navire qu’il leur ait été donné de voir jusque-là. Ce bateau, c’est un paquebot de la compagnie britannique White Stars Line. Parti le matin même de Southampton. Il effectue sa traversée inaugurale à destination de New-York. Après une escale de moins de deux heure, le Titanic appareille quelques minutes plus tard. Le destin qui l’attend sera celui du plus célèbre naufrage de l’histoire maritime….</a:t>
            </a:r>
            <a:endParaRPr lang="fr-FR" dirty="0">
              <a:solidFill>
                <a:schemeClr val="bg1">
                  <a:lumMod val="50000"/>
                </a:schemeClr>
              </a:solidFill>
            </a:endParaRPr>
          </a:p>
        </p:txBody>
      </p:sp>
    </p:spTree>
    <p:extLst>
      <p:ext uri="{BB962C8B-B14F-4D97-AF65-F5344CB8AC3E}">
        <p14:creationId xmlns:p14="http://schemas.microsoft.com/office/powerpoint/2010/main" val="2280162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err="1">
                <a:solidFill>
                  <a:schemeClr val="bg1"/>
                </a:solidFill>
              </a:rPr>
              <a:t>Tita</a:t>
            </a:r>
            <a:r>
              <a:rPr lang="fr-FR" sz="2400" dirty="0">
                <a:solidFill>
                  <a:schemeClr val="bg1"/>
                </a:solidFill>
              </a:rPr>
              <a:t> power </a:t>
            </a:r>
            <a:r>
              <a:rPr lang="fr-FR" sz="2400" dirty="0" err="1">
                <a:solidFill>
                  <a:schemeClr val="bg1"/>
                </a:solidFill>
              </a:rPr>
              <a:t>viz</a:t>
            </a:r>
            <a:endParaRPr lang="fr-FR" sz="2400" dirty="0">
              <a:solidFill>
                <a:schemeClr val="bg1"/>
              </a:solidFill>
            </a:endParaRP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pic>
        <p:nvPicPr>
          <p:cNvPr id="4" name="Image 3">
            <a:extLst>
              <a:ext uri="{FF2B5EF4-FFF2-40B4-BE49-F238E27FC236}">
                <a16:creationId xmlns:a16="http://schemas.microsoft.com/office/drawing/2014/main" id="{956CFEA8-DBA6-4098-A300-1CAEEB7ACFFD}"/>
              </a:ext>
            </a:extLst>
          </p:cNvPr>
          <p:cNvPicPr>
            <a:picLocks noChangeAspect="1"/>
          </p:cNvPicPr>
          <p:nvPr/>
        </p:nvPicPr>
        <p:blipFill>
          <a:blip r:embed="rId3"/>
          <a:stretch>
            <a:fillRect/>
          </a:stretch>
        </p:blipFill>
        <p:spPr>
          <a:xfrm>
            <a:off x="4650908" y="1090900"/>
            <a:ext cx="7541092" cy="5683315"/>
          </a:xfrm>
          <a:prstGeom prst="rect">
            <a:avLst/>
          </a:prstGeom>
        </p:spPr>
      </p:pic>
      <p:graphicFrame>
        <p:nvGraphicFramePr>
          <p:cNvPr id="7" name="Espace réservé du contenu 2" descr="Espace réservé du graphique de la chronologie SmartArt">
            <a:extLst>
              <a:ext uri="{FF2B5EF4-FFF2-40B4-BE49-F238E27FC236}">
                <a16:creationId xmlns:a16="http://schemas.microsoft.com/office/drawing/2014/main" id="{CE1EC439-1F4A-4E6C-9414-ED3158C7E300}"/>
              </a:ext>
            </a:extLst>
          </p:cNvPr>
          <p:cNvGraphicFramePr/>
          <p:nvPr>
            <p:extLst>
              <p:ext uri="{D42A27DB-BD31-4B8C-83A1-F6EECF244321}">
                <p14:modId xmlns:p14="http://schemas.microsoft.com/office/powerpoint/2010/main" val="2756882289"/>
              </p:ext>
            </p:extLst>
          </p:nvPr>
        </p:nvGraphicFramePr>
        <p:xfrm>
          <a:off x="4702678" y="-188747"/>
          <a:ext cx="7433999" cy="146839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247638082"/>
      </p:ext>
    </p:extLst>
  </p:cSld>
  <p:clrMapOvr>
    <a:masterClrMapping/>
  </p:clrMapOvr>
</p:sld>
</file>

<file path=ppt/theme/theme1.xml><?xml version="1.0" encoding="utf-8"?>
<a:theme xmlns:a="http://schemas.openxmlformats.org/drawingml/2006/main" name="Expédition">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_36804958_TF56596226.potx" id="{46CCB29B-8D6A-44C8-9F68-7AA28D9408B7}" vid="{B26744EE-D1F7-4664-A095-F5712A774E6C}"/>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A451F4C-A3A1-4FF3-AEA5-AE3EFF175B0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tf56596226</Template>
  <TotalTime>0</TotalTime>
  <Words>207</Words>
  <Application>Microsoft Office PowerPoint</Application>
  <PresentationFormat>Grand écran</PresentationFormat>
  <Paragraphs>34</Paragraphs>
  <Slides>4</Slides>
  <Notes>4</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4</vt:i4>
      </vt:variant>
    </vt:vector>
  </HeadingPairs>
  <TitlesOfParts>
    <vt:vector size="10" baseType="lpstr">
      <vt:lpstr>Arial</vt:lpstr>
      <vt:lpstr>Arial Black</vt:lpstr>
      <vt:lpstr>Calibri</vt:lpstr>
      <vt:lpstr>Gill Sans MT</vt:lpstr>
      <vt:lpstr>Whitney</vt:lpstr>
      <vt:lpstr>Expédition</vt:lpstr>
      <vt:lpstr>Titanic et analyse technique</vt:lpstr>
      <vt:lpstr>Spoiler Alert</vt:lpstr>
      <vt:lpstr>introduction</vt:lpstr>
      <vt:lpstr>Tita power viz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2020-04-09T13:00:35Z</dcterms:created>
  <dcterms:modified xsi:type="dcterms:W3CDTF">2020-04-09T13:57:16Z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